
<file path=[Content_Types].xml><?xml version="1.0" encoding="utf-8"?>
<Types xmlns="http://schemas.openxmlformats.org/package/2006/content-types">
  <Default Extension="bin" ContentType="image/pn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media/image33.bin" ContentType="image/svg+xml"/>
  <Override PartName="/ppt/media/image35.bin" ContentType="image/svg+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6"/>
    <p:sldMasterId id="2147483687" r:id="rId7"/>
  </p:sldMasterIdLst>
  <p:notesMasterIdLst>
    <p:notesMasterId r:id="rId17"/>
  </p:notesMasterIdLst>
  <p:handoutMasterIdLst>
    <p:handoutMasterId r:id="rId18"/>
  </p:handoutMasterIdLst>
  <p:sldIdLst>
    <p:sldId id="261" r:id="rId8"/>
    <p:sldId id="482" r:id="rId9"/>
    <p:sldId id="263" r:id="rId10"/>
    <p:sldId id="266" r:id="rId11"/>
    <p:sldId id="258" r:id="rId12"/>
    <p:sldId id="259" r:id="rId13"/>
    <p:sldId id="260" r:id="rId14"/>
    <p:sldId id="267" r:id="rId15"/>
    <p:sldId id="25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6D509AD-95BE-9549-AB99-51F76E812DC1}" name="Ponzini, Julia" initials="PJ" userId="S::julia.ponzini@sap.com::cf25d7fd-8a8a-4237-b513-967ac7bef8d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3EC507-CCD9-44FB-861B-09CAF3FE31F7}" v="83" dt="2025-04-14T11:44:06.7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7015" autoAdjust="0"/>
    <p:restoredTop sz="85755" autoAdjust="0"/>
  </p:normalViewPr>
  <p:slideViewPr>
    <p:cSldViewPr snapToGrid="0">
      <p:cViewPr varScale="1">
        <p:scale>
          <a:sx n="70" d="100"/>
          <a:sy n="70" d="100"/>
        </p:scale>
        <p:origin x="96" y="618"/>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microsoft.com/office/2018/10/relationships/authors" Target="authors.xml"/><Relationship Id="rId5" Type="http://schemas.openxmlformats.org/officeDocument/2006/relationships/customXml" Target="../customXml/item5.xml"/><Relationship Id="rId15" Type="http://schemas.openxmlformats.org/officeDocument/2006/relationships/slide" Target="slides/slide8.xml"/><Relationship Id="rId23"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B46D13C-453A-75A3-B672-6934DF53E8A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92AADF7-103F-694C-3837-FFAC9A4BC03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958DFF-00A4-6C45-999F-D0148B69AE8C}" type="datetimeFigureOut">
              <a:rPr lang="en-US" smtClean="0"/>
              <a:t>4/14/2025</a:t>
            </a:fld>
            <a:endParaRPr lang="en-US" dirty="0"/>
          </a:p>
        </p:txBody>
      </p:sp>
      <p:sp>
        <p:nvSpPr>
          <p:cNvPr id="4" name="Footer Placeholder 3">
            <a:extLst>
              <a:ext uri="{FF2B5EF4-FFF2-40B4-BE49-F238E27FC236}">
                <a16:creationId xmlns:a16="http://schemas.microsoft.com/office/drawing/2014/main" id="{046F6151-3BCC-E38D-EF28-B7655D253E0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033D237-6A10-6BB5-44DF-FACED67B4A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E809252-D6A9-FA48-9AD7-09612B2BDF4B}" type="slidenum">
              <a:rPr lang="en-US" smtClean="0"/>
              <a:t>‹#›</a:t>
            </a:fld>
            <a:endParaRPr lang="en-US" dirty="0"/>
          </a:p>
        </p:txBody>
      </p:sp>
    </p:spTree>
    <p:extLst>
      <p:ext uri="{BB962C8B-B14F-4D97-AF65-F5344CB8AC3E}">
        <p14:creationId xmlns:p14="http://schemas.microsoft.com/office/powerpoint/2010/main" val="5719928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8A4A7D13-AEA7-D14D-BEDD-AC4CC9F7933A}" type="datetimeFigureOut">
              <a:rPr lang="en-US" smtClean="0"/>
              <a:pPr/>
              <a:t>4/14/2025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4345E897-3997-7F45-90AA-6666FE7F6040}" type="slidenum">
              <a:rPr lang="en-US" smtClean="0"/>
              <a:pPr/>
              <a:t>‹#›</a:t>
            </a:fld>
            <a:endParaRPr lang="en-US" dirty="0"/>
          </a:p>
        </p:txBody>
      </p:sp>
    </p:spTree>
    <p:extLst>
      <p:ext uri="{BB962C8B-B14F-4D97-AF65-F5344CB8AC3E}">
        <p14:creationId xmlns:p14="http://schemas.microsoft.com/office/powerpoint/2010/main" val="3176715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9.bin"/><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tags" Target="../tags/tag126.xml"/><Relationship Id="rId7" Type="http://schemas.openxmlformats.org/officeDocument/2006/relationships/image" Target="../media/image22.jpeg"/><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image" Target="../media/image21.jpeg"/><Relationship Id="rId5" Type="http://schemas.openxmlformats.org/officeDocument/2006/relationships/slideMaster" Target="../slideMasters/slideMaster2.xml"/><Relationship Id="rId4" Type="http://schemas.openxmlformats.org/officeDocument/2006/relationships/tags" Target="../tags/tag127.xml"/><Relationship Id="rId9" Type="http://schemas.openxmlformats.org/officeDocument/2006/relationships/image" Target="../media/image24.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tags" Target="../tags/tag130.xml"/><Relationship Id="rId7" Type="http://schemas.openxmlformats.org/officeDocument/2006/relationships/image" Target="../media/image26.jpeg"/><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image" Target="../media/image25.jpeg"/><Relationship Id="rId5" Type="http://schemas.openxmlformats.org/officeDocument/2006/relationships/slideMaster" Target="../slideMasters/slideMaster2.xml"/><Relationship Id="rId10" Type="http://schemas.openxmlformats.org/officeDocument/2006/relationships/image" Target="../media/image29.jpg"/><Relationship Id="rId4" Type="http://schemas.openxmlformats.org/officeDocument/2006/relationships/tags" Target="../tags/tag131.xml"/><Relationship Id="rId9" Type="http://schemas.openxmlformats.org/officeDocument/2006/relationships/image" Target="../media/image28.jpe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tags" Target="../tags/tag134.xml"/><Relationship Id="rId7" Type="http://schemas.openxmlformats.org/officeDocument/2006/relationships/image" Target="../media/image26.jpeg"/><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image" Target="../media/image25.jpeg"/><Relationship Id="rId5" Type="http://schemas.openxmlformats.org/officeDocument/2006/relationships/slideMaster" Target="../slideMasters/slideMaster2.xml"/><Relationship Id="rId4" Type="http://schemas.openxmlformats.org/officeDocument/2006/relationships/tags" Target="../tags/tag135.xml"/><Relationship Id="rId9" Type="http://schemas.openxmlformats.org/officeDocument/2006/relationships/image" Target="../media/image29.jp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3.bin"/><Relationship Id="rId2" Type="http://schemas.openxmlformats.org/officeDocument/2006/relationships/image" Target="../media/image32.png"/><Relationship Id="rId1" Type="http://schemas.openxmlformats.org/officeDocument/2006/relationships/slideMaster" Target="../slideMasters/slideMaster2.xml"/><Relationship Id="rId5" Type="http://schemas.openxmlformats.org/officeDocument/2006/relationships/image" Target="../media/image35.bin"/><Relationship Id="rId4" Type="http://schemas.openxmlformats.org/officeDocument/2006/relationships/image" Target="../media/image3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Master" Target="../slideMasters/slideMaster2.xml"/><Relationship Id="rId4" Type="http://schemas.openxmlformats.org/officeDocument/2006/relationships/image" Target="../media/image38.bin"/></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9.bin"/><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31A1FDB-3C6B-1E52-05B0-80B70F715000}"/>
              </a:ext>
            </a:extLst>
          </p:cNvPr>
          <p:cNvPicPr>
            <a:picLocks noChangeAspect="1"/>
          </p:cNvPicPr>
          <p:nvPr userDrawn="1"/>
        </p:nvPicPr>
        <p:blipFill>
          <a:blip r:embed="rId2"/>
          <a:srcRect/>
          <a:stretch/>
        </p:blipFill>
        <p:spPr>
          <a:xfrm>
            <a:off x="6108700" y="0"/>
            <a:ext cx="6083299" cy="6857999"/>
          </a:xfrm>
          <a:prstGeom prst="rect">
            <a:avLst/>
          </a:prstGeom>
        </p:spPr>
      </p:pic>
      <p:sp>
        <p:nvSpPr>
          <p:cNvPr id="2" name="Title 1">
            <a:extLst>
              <a:ext uri="{FF2B5EF4-FFF2-40B4-BE49-F238E27FC236}">
                <a16:creationId xmlns:a16="http://schemas.microsoft.com/office/drawing/2014/main" id="{796EDBA5-B027-66EF-2546-0410E62AC8B6}"/>
              </a:ext>
            </a:extLst>
          </p:cNvPr>
          <p:cNvSpPr>
            <a:spLocks noGrp="1"/>
          </p:cNvSpPr>
          <p:nvPr>
            <p:ph type="ctrTitle" hasCustomPrompt="1"/>
          </p:nvPr>
        </p:nvSpPr>
        <p:spPr>
          <a:xfrm>
            <a:off x="380855" y="4756399"/>
            <a:ext cx="5602952" cy="460176"/>
          </a:xfrm>
        </p:spPr>
        <p:txBody>
          <a:bodyPr anchor="t" anchorCtr="0">
            <a:noAutofit/>
          </a:bodyPr>
          <a:lstStyle>
            <a:lvl1pPr algn="l">
              <a:defRPr sz="1800" b="0" spc="0" baseline="0">
                <a:solidFill>
                  <a:schemeClr val="accent1"/>
                </a:solidFill>
                <a:latin typeface="+mj-lt"/>
              </a:defRPr>
            </a:lvl1pPr>
          </a:lstStyle>
          <a:p>
            <a:r>
              <a:rPr lang="en-US" dirty="0"/>
              <a:t>Insert Participant’s Company Name</a:t>
            </a:r>
          </a:p>
        </p:txBody>
      </p:sp>
      <p:pic>
        <p:nvPicPr>
          <p:cNvPr id="10" name="Graphic 9">
            <a:extLst>
              <a:ext uri="{FF2B5EF4-FFF2-40B4-BE49-F238E27FC236}">
                <a16:creationId xmlns:a16="http://schemas.microsoft.com/office/drawing/2014/main" id="{6AFE1586-E972-5E9A-1284-EA28375B0EA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761244" y="5937030"/>
            <a:ext cx="1006014" cy="495632"/>
          </a:xfrm>
          <a:prstGeom prst="rect">
            <a:avLst/>
          </a:prstGeom>
        </p:spPr>
      </p:pic>
      <p:sp>
        <p:nvSpPr>
          <p:cNvPr id="15" name="Title 1">
            <a:extLst>
              <a:ext uri="{FF2B5EF4-FFF2-40B4-BE49-F238E27FC236}">
                <a16:creationId xmlns:a16="http://schemas.microsoft.com/office/drawing/2014/main" id="{A140E0A4-2493-412C-B014-CE0B75F02D46}"/>
              </a:ext>
            </a:extLst>
          </p:cNvPr>
          <p:cNvSpPr txBox="1">
            <a:spLocks/>
          </p:cNvSpPr>
          <p:nvPr userDrawn="1"/>
        </p:nvSpPr>
        <p:spPr>
          <a:xfrm>
            <a:off x="381602" y="1363705"/>
            <a:ext cx="4862875" cy="25989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600" b="1" i="0" kern="1200" spc="-20" baseline="0">
                <a:solidFill>
                  <a:schemeClr val="accent1"/>
                </a:solidFill>
                <a:latin typeface="+mj-lt"/>
                <a:ea typeface="+mj-ea"/>
                <a:cs typeface="Arial" panose="020B0604020202020204" pitchFamily="34" charset="0"/>
              </a:defRPr>
            </a:lvl1pPr>
          </a:lstStyle>
          <a:p>
            <a:r>
              <a:rPr lang="en-US" sz="2400" dirty="0"/>
              <a:t>SAP Concur EMEA Excellence Awards 2025</a:t>
            </a:r>
            <a:br>
              <a:rPr lang="en-US" sz="2400" dirty="0"/>
            </a:br>
            <a:br>
              <a:rPr lang="en-US" sz="2400" dirty="0"/>
            </a:br>
            <a:r>
              <a:rPr lang="en-US" sz="2400" dirty="0"/>
              <a:t>Customer Entry Pitch Deck</a:t>
            </a:r>
            <a:endParaRPr lang="en-US" sz="2400" spc="0" baseline="0" dirty="0"/>
          </a:p>
        </p:txBody>
      </p:sp>
      <p:sp>
        <p:nvSpPr>
          <p:cNvPr id="9" name="Text Placeholder 8">
            <a:extLst>
              <a:ext uri="{FF2B5EF4-FFF2-40B4-BE49-F238E27FC236}">
                <a16:creationId xmlns:a16="http://schemas.microsoft.com/office/drawing/2014/main" id="{247F3C81-FB03-6BBE-06A3-27C5FBFC0BBA}"/>
              </a:ext>
            </a:extLst>
          </p:cNvPr>
          <p:cNvSpPr>
            <a:spLocks noGrp="1"/>
          </p:cNvSpPr>
          <p:nvPr>
            <p:ph type="body" sz="quarter" idx="18" hasCustomPrompt="1"/>
          </p:nvPr>
        </p:nvSpPr>
        <p:spPr>
          <a:xfrm>
            <a:off x="380855" y="4084739"/>
            <a:ext cx="5625498" cy="560326"/>
          </a:xfrm>
        </p:spPr>
        <p:txBody>
          <a:bodyPr>
            <a:normAutofit/>
          </a:bodyPr>
          <a:lstStyle>
            <a:lvl1pPr>
              <a:defRPr sz="2000" b="1">
                <a:latin typeface="+mj-lt"/>
              </a:defRPr>
            </a:lvl1pPr>
          </a:lstStyle>
          <a:p>
            <a:pPr lvl="0"/>
            <a:r>
              <a:rPr lang="en-US"/>
              <a:t>Insert Entry Title</a:t>
            </a:r>
            <a:endParaRPr lang="en-ZA"/>
          </a:p>
        </p:txBody>
      </p:sp>
      <p:pic>
        <p:nvPicPr>
          <p:cNvPr id="12" name="Picture 11" descr="A blue letters on a black background&#10;&#10;Description automatically generated">
            <a:extLst>
              <a:ext uri="{FF2B5EF4-FFF2-40B4-BE49-F238E27FC236}">
                <a16:creationId xmlns:a16="http://schemas.microsoft.com/office/drawing/2014/main" id="{0C9F0861-5FDE-4DCE-90B0-FBCECB228BDD}"/>
              </a:ext>
            </a:extLst>
          </p:cNvPr>
          <p:cNvPicPr>
            <a:picLocks noChangeAspect="1"/>
          </p:cNvPicPr>
          <p:nvPr userDrawn="1"/>
        </p:nvPicPr>
        <p:blipFill>
          <a:blip r:embed="rId5"/>
          <a:stretch>
            <a:fillRect/>
          </a:stretch>
        </p:blipFill>
        <p:spPr>
          <a:xfrm>
            <a:off x="381602" y="470034"/>
            <a:ext cx="2526797" cy="509017"/>
          </a:xfrm>
          <a:prstGeom prst="rect">
            <a:avLst/>
          </a:prstGeom>
        </p:spPr>
      </p:pic>
    </p:spTree>
    <p:extLst>
      <p:ext uri="{BB962C8B-B14F-4D97-AF65-F5344CB8AC3E}">
        <p14:creationId xmlns:p14="http://schemas.microsoft.com/office/powerpoint/2010/main" val="3164474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Benefits and Outcomes 2 of 2">
    <p:spTree>
      <p:nvGrpSpPr>
        <p:cNvPr id="1" name=""/>
        <p:cNvGrpSpPr/>
        <p:nvPr/>
      </p:nvGrpSpPr>
      <p:grpSpPr>
        <a:xfrm>
          <a:off x="0" y="0"/>
          <a:ext cx="0" cy="0"/>
          <a:chOff x="0" y="0"/>
          <a:chExt cx="0" cy="0"/>
        </a:xfrm>
      </p:grpSpPr>
      <p:pic>
        <p:nvPicPr>
          <p:cNvPr id="7" name="Picture 6" descr="A blue logo with black background&#10;&#10;Description automatically generated">
            <a:extLst>
              <a:ext uri="{FF2B5EF4-FFF2-40B4-BE49-F238E27FC236}">
                <a16:creationId xmlns:a16="http://schemas.microsoft.com/office/drawing/2014/main" id="{F7D9B202-032F-9DEE-8784-D453CAB99B60}"/>
              </a:ext>
            </a:extLst>
          </p:cNvPr>
          <p:cNvPicPr>
            <a:picLocks noChangeAspect="1"/>
          </p:cNvPicPr>
          <p:nvPr userDrawn="1"/>
        </p:nvPicPr>
        <p:blipFill>
          <a:blip r:embed="rId2"/>
          <a:stretch>
            <a:fillRect/>
          </a:stretch>
        </p:blipFill>
        <p:spPr>
          <a:xfrm>
            <a:off x="420757" y="1410302"/>
            <a:ext cx="224404" cy="224404"/>
          </a:xfrm>
          <a:prstGeom prst="rect">
            <a:avLst/>
          </a:prstGeom>
        </p:spPr>
      </p:pic>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726440" y="1464342"/>
            <a:ext cx="3942075"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PEOPLE RELATED – PERSONAL PERSPECTIVE</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r>
              <a:rPr lang="en-US">
                <a:solidFill>
                  <a:srgbClr val="001349"/>
                </a:solidFill>
                <a:effectLst/>
                <a:latin typeface="Arial" panose="020B0604020202020204" pitchFamily="34" charset="0"/>
              </a:rPr>
              <a:t>How does the project impact the lives of individuals, either inside or outside the organization? Examples: How has the project improved the productivity and experience, or reduced the pain points in employees’/customers’ lives? For employees, how does it impact their jobs or interaction with the company, partners, suppliers, and customers? For customers, how does it improve their services or improve their satisfaction? Was the solution widely adopted by your employees? Any issues? What impact did this have on your customers and/or customers’ customers? Include a short anecdote from someone (an employee or a customer’s customer) who benefitted from a personal perspective (the impact on their life outside of work, i.e., being able to spend more time with family, supporting their individual belief in social good, etc.). Bottom line: how did this improve people’s lives? This slide is NOT for citing workforce efficiency rose by X%, employee absenteeism dropped by Y%, staff communication improved by Z%, etc. (Limit to 100 words)</a:t>
            </a:r>
          </a:p>
        </p:txBody>
      </p:sp>
      <p:sp>
        <p:nvSpPr>
          <p:cNvPr id="18" name="Text Placeholder 18">
            <a:extLst>
              <a:ext uri="{FF2B5EF4-FFF2-40B4-BE49-F238E27FC236}">
                <a16:creationId xmlns:a16="http://schemas.microsoft.com/office/drawing/2014/main" id="{FC42D11E-2459-4A28-1551-F2A9554444A4}"/>
              </a:ext>
            </a:extLst>
          </p:cNvPr>
          <p:cNvSpPr>
            <a:spLocks noGrp="1"/>
          </p:cNvSpPr>
          <p:nvPr>
            <p:ph type="body" sz="quarter" idx="19" hasCustomPrompt="1"/>
          </p:nvPr>
        </p:nvSpPr>
        <p:spPr>
          <a:xfrm>
            <a:off x="6977563" y="2338092"/>
            <a:ext cx="4306134" cy="2691108"/>
          </a:xfrm>
        </p:spPr>
        <p:txBody>
          <a:bodyPr anchor="ctr" anchorCtr="1">
            <a:noAutofit/>
          </a:bodyPr>
          <a:lstStyle>
            <a:lvl1pPr algn="ctr">
              <a:lnSpc>
                <a:spcPct val="105000"/>
              </a:lnSpc>
              <a:spcBef>
                <a:spcPts val="1000"/>
              </a:spcBef>
              <a:defRPr sz="1400" b="1" spc="20" baseline="0">
                <a:latin typeface="+mj-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l" defTabSz="914400" rtl="0" eaLnBrk="1" fontAlgn="auto" latinLnBrk="0" hangingPunct="1">
              <a:lnSpc>
                <a:spcPct val="105000"/>
              </a:lnSpc>
              <a:spcBef>
                <a:spcPts val="1000"/>
              </a:spcBef>
              <a:spcAft>
                <a:spcPts val="0"/>
              </a:spcAft>
              <a:buClrTx/>
              <a:buSzTx/>
              <a:buFontTx/>
              <a:buNone/>
              <a:tabLst/>
              <a:defRPr/>
            </a:pPr>
            <a:r>
              <a:rPr lang="en-US"/>
              <a:t>Quote/anecdotal comment from end-user or customer or someone benefited by the outcomes</a:t>
            </a:r>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096000" y="1420668"/>
            <a:ext cx="0" cy="4165123"/>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BC31B20-6AF3-CA5D-3A03-51B6C40B3EEE}"/>
              </a:ext>
            </a:extLst>
          </p:cNvPr>
          <p:cNvSpPr txBox="1"/>
          <p:nvPr userDrawn="1"/>
        </p:nvSpPr>
        <p:spPr>
          <a:xfrm>
            <a:off x="425481" y="322847"/>
            <a:ext cx="6925575" cy="543973"/>
          </a:xfrm>
          <a:prstGeom prst="rect">
            <a:avLst/>
          </a:prstGeom>
          <a:noFill/>
        </p:spPr>
        <p:txBody>
          <a:bodyPr wrap="none" lIns="0" tIns="0" rIns="0" bIns="0" rtlCol="0">
            <a:noAutofit/>
          </a:bodyPr>
          <a:lstStyle/>
          <a:p>
            <a:pPr algn="l"/>
            <a:r>
              <a:rPr lang="en-US" sz="3000" b="1" i="0" kern="1200" baseline="0" dirty="0">
                <a:solidFill>
                  <a:schemeClr val="accent1"/>
                </a:solidFill>
                <a:latin typeface="+mj-lt"/>
                <a:ea typeface="+mj-ea"/>
                <a:cs typeface="Arial" panose="020B0604020202020204" pitchFamily="34" charset="0"/>
              </a:rPr>
              <a:t>Benefits and Outcomes 2 of 2</a:t>
            </a:r>
            <a:endParaRPr lang="en-ZA" sz="3000" b="1" i="0" kern="1200" baseline="0" dirty="0">
              <a:solidFill>
                <a:schemeClr val="accent1"/>
              </a:solidFill>
              <a:latin typeface="+mj-lt"/>
              <a:ea typeface="+mj-ea"/>
              <a:cs typeface="Arial" panose="020B0604020202020204" pitchFamily="34" charset="0"/>
            </a:endParaRPr>
          </a:p>
        </p:txBody>
      </p:sp>
      <p:pic>
        <p:nvPicPr>
          <p:cNvPr id="9" name="Picture 8" descr="A blue and black symbol&#10;&#10;Description automatically generated with medium confidence">
            <a:extLst>
              <a:ext uri="{FF2B5EF4-FFF2-40B4-BE49-F238E27FC236}">
                <a16:creationId xmlns:a16="http://schemas.microsoft.com/office/drawing/2014/main" id="{ABB35BC1-5B42-371A-2596-93EA95A82753}"/>
              </a:ext>
            </a:extLst>
          </p:cNvPr>
          <p:cNvPicPr>
            <a:picLocks noChangeAspect="1"/>
          </p:cNvPicPr>
          <p:nvPr userDrawn="1"/>
        </p:nvPicPr>
        <p:blipFill>
          <a:blip r:embed="rId3"/>
          <a:stretch>
            <a:fillRect/>
          </a:stretch>
        </p:blipFill>
        <p:spPr>
          <a:xfrm>
            <a:off x="11270043" y="4942980"/>
            <a:ext cx="285762" cy="226229"/>
          </a:xfrm>
          <a:prstGeom prst="rect">
            <a:avLst/>
          </a:prstGeom>
        </p:spPr>
      </p:pic>
      <p:pic>
        <p:nvPicPr>
          <p:cNvPr id="14" name="Picture 13" descr="A blue quote marks on a black background&#10;&#10;Description automatically generated">
            <a:extLst>
              <a:ext uri="{FF2B5EF4-FFF2-40B4-BE49-F238E27FC236}">
                <a16:creationId xmlns:a16="http://schemas.microsoft.com/office/drawing/2014/main" id="{8EC0AB95-121C-B514-7F90-C63C88BA7CCC}"/>
              </a:ext>
            </a:extLst>
          </p:cNvPr>
          <p:cNvPicPr>
            <a:picLocks noChangeAspect="1"/>
          </p:cNvPicPr>
          <p:nvPr userDrawn="1"/>
        </p:nvPicPr>
        <p:blipFill>
          <a:blip r:embed="rId4"/>
          <a:stretch>
            <a:fillRect/>
          </a:stretch>
        </p:blipFill>
        <p:spPr>
          <a:xfrm>
            <a:off x="6694099" y="2194368"/>
            <a:ext cx="283464" cy="224409"/>
          </a:xfrm>
          <a:prstGeom prst="rect">
            <a:avLst/>
          </a:prstGeom>
        </p:spPr>
      </p:pic>
    </p:spTree>
    <p:extLst>
      <p:ext uri="{BB962C8B-B14F-4D97-AF65-F5344CB8AC3E}">
        <p14:creationId xmlns:p14="http://schemas.microsoft.com/office/powerpoint/2010/main" val="4012320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Architectur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3" name="TextBox 2">
            <a:extLst>
              <a:ext uri="{FF2B5EF4-FFF2-40B4-BE49-F238E27FC236}">
                <a16:creationId xmlns:a16="http://schemas.microsoft.com/office/drawing/2014/main" id="{492F0224-F6C4-F1BD-E4A2-CB40110CD713}"/>
              </a:ext>
            </a:extLst>
          </p:cNvPr>
          <p:cNvSpPr txBox="1"/>
          <p:nvPr userDrawn="1"/>
        </p:nvSpPr>
        <p:spPr>
          <a:xfrm>
            <a:off x="424144" y="318734"/>
            <a:ext cx="6738655" cy="485498"/>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Architecture</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2899145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Deployment Details 1 of 3">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BD322F-2707-46D7-4C2A-8D66DDD33067}"/>
              </a:ext>
            </a:extLst>
          </p:cNvPr>
          <p:cNvSpPr>
            <a:spLocks noGrp="1"/>
          </p:cNvSpPr>
          <p:nvPr>
            <p:ph idx="1"/>
          </p:nvPr>
        </p:nvSpPr>
        <p:spPr>
          <a:xfrm>
            <a:off x="420757" y="1805796"/>
            <a:ext cx="7495142" cy="415441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8709214" y="1581827"/>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Deployment Status:</a:t>
            </a:r>
          </a:p>
        </p:txBody>
      </p:sp>
      <p:cxnSp>
        <p:nvCxnSpPr>
          <p:cNvPr id="26" name="Straight Connector 25">
            <a:extLst>
              <a:ext uri="{FF2B5EF4-FFF2-40B4-BE49-F238E27FC236}">
                <a16:creationId xmlns:a16="http://schemas.microsoft.com/office/drawing/2014/main" id="{2B8ADC4C-E63D-3C18-4544-4B96B1B4A09C}"/>
              </a:ext>
            </a:extLst>
          </p:cNvPr>
          <p:cNvCxnSpPr>
            <a:cxnSpLocks/>
          </p:cNvCxnSpPr>
          <p:nvPr userDrawn="1"/>
        </p:nvCxnSpPr>
        <p:spPr>
          <a:xfrm>
            <a:off x="8312557" y="1585923"/>
            <a:ext cx="0" cy="4422079"/>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Text Placeholder 18">
            <a:extLst>
              <a:ext uri="{FF2B5EF4-FFF2-40B4-BE49-F238E27FC236}">
                <a16:creationId xmlns:a16="http://schemas.microsoft.com/office/drawing/2014/main" id="{F0E5E523-2AC9-5D9D-1FEE-14CF60961A5A}"/>
              </a:ext>
            </a:extLst>
          </p:cNvPr>
          <p:cNvSpPr>
            <a:spLocks noGrp="1"/>
          </p:cNvSpPr>
          <p:nvPr>
            <p:ph type="body" sz="quarter" idx="18" hasCustomPrompt="1"/>
          </p:nvPr>
        </p:nvSpPr>
        <p:spPr>
          <a:xfrm>
            <a:off x="8709214" y="1768729"/>
            <a:ext cx="3057305" cy="471667"/>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“Live”</a:t>
            </a:r>
          </a:p>
        </p:txBody>
      </p:sp>
      <p:sp>
        <p:nvSpPr>
          <p:cNvPr id="11" name="TextBox 10">
            <a:extLst>
              <a:ext uri="{FF2B5EF4-FFF2-40B4-BE49-F238E27FC236}">
                <a16:creationId xmlns:a16="http://schemas.microsoft.com/office/drawing/2014/main" id="{671AD1EC-2D85-EAF6-AE70-78B29713E6A9}"/>
              </a:ext>
            </a:extLst>
          </p:cNvPr>
          <p:cNvSpPr txBox="1"/>
          <p:nvPr userDrawn="1"/>
        </p:nvSpPr>
        <p:spPr>
          <a:xfrm>
            <a:off x="8709214" y="2294521"/>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Date:</a:t>
            </a:r>
          </a:p>
        </p:txBody>
      </p:sp>
      <p:sp>
        <p:nvSpPr>
          <p:cNvPr id="12" name="Text Placeholder 18">
            <a:extLst>
              <a:ext uri="{FF2B5EF4-FFF2-40B4-BE49-F238E27FC236}">
                <a16:creationId xmlns:a16="http://schemas.microsoft.com/office/drawing/2014/main" id="{E89B392F-D055-E0E3-453C-6A2762ADD67F}"/>
              </a:ext>
            </a:extLst>
          </p:cNvPr>
          <p:cNvSpPr>
            <a:spLocks noGrp="1"/>
          </p:cNvSpPr>
          <p:nvPr>
            <p:ph type="body" sz="quarter" idx="19" hasCustomPrompt="1"/>
          </p:nvPr>
        </p:nvSpPr>
        <p:spPr>
          <a:xfrm>
            <a:off x="8709214" y="2481423"/>
            <a:ext cx="3057305" cy="471667"/>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deployment date</a:t>
            </a:r>
          </a:p>
        </p:txBody>
      </p:sp>
      <p:sp>
        <p:nvSpPr>
          <p:cNvPr id="18" name="TextBox 17">
            <a:extLst>
              <a:ext uri="{FF2B5EF4-FFF2-40B4-BE49-F238E27FC236}">
                <a16:creationId xmlns:a16="http://schemas.microsoft.com/office/drawing/2014/main" id="{FEDC2D21-BB8E-56D0-D073-558C0EB731F7}"/>
              </a:ext>
            </a:extLst>
          </p:cNvPr>
          <p:cNvSpPr txBox="1"/>
          <p:nvPr userDrawn="1"/>
        </p:nvSpPr>
        <p:spPr>
          <a:xfrm>
            <a:off x="8709214" y="3007216"/>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Number of End Users:</a:t>
            </a:r>
          </a:p>
        </p:txBody>
      </p:sp>
      <p:sp>
        <p:nvSpPr>
          <p:cNvPr id="21" name="Text Placeholder 18">
            <a:extLst>
              <a:ext uri="{FF2B5EF4-FFF2-40B4-BE49-F238E27FC236}">
                <a16:creationId xmlns:a16="http://schemas.microsoft.com/office/drawing/2014/main" id="{11763A2E-4F0C-B126-5A4B-E78641A92D46}"/>
              </a:ext>
            </a:extLst>
          </p:cNvPr>
          <p:cNvSpPr>
            <a:spLocks noGrp="1"/>
          </p:cNvSpPr>
          <p:nvPr>
            <p:ph type="body" sz="quarter" idx="20" hasCustomPrompt="1"/>
          </p:nvPr>
        </p:nvSpPr>
        <p:spPr>
          <a:xfrm>
            <a:off x="8709214" y="3194118"/>
            <a:ext cx="3057305" cy="471667"/>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number of users</a:t>
            </a:r>
          </a:p>
        </p:txBody>
      </p:sp>
      <p:sp>
        <p:nvSpPr>
          <p:cNvPr id="25" name="TextBox 24">
            <a:extLst>
              <a:ext uri="{FF2B5EF4-FFF2-40B4-BE49-F238E27FC236}">
                <a16:creationId xmlns:a16="http://schemas.microsoft.com/office/drawing/2014/main" id="{A186D715-3962-3CD9-E824-26116B4A2C44}"/>
              </a:ext>
            </a:extLst>
          </p:cNvPr>
          <p:cNvSpPr txBox="1"/>
          <p:nvPr userDrawn="1"/>
        </p:nvSpPr>
        <p:spPr>
          <a:xfrm>
            <a:off x="8709214" y="3686293"/>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Transaction Volume:</a:t>
            </a:r>
          </a:p>
        </p:txBody>
      </p:sp>
      <p:sp>
        <p:nvSpPr>
          <p:cNvPr id="27" name="Text Placeholder 18">
            <a:extLst>
              <a:ext uri="{FF2B5EF4-FFF2-40B4-BE49-F238E27FC236}">
                <a16:creationId xmlns:a16="http://schemas.microsoft.com/office/drawing/2014/main" id="{2CE31ED0-1F67-457B-4802-3C34F82DFC24}"/>
              </a:ext>
            </a:extLst>
          </p:cNvPr>
          <p:cNvSpPr>
            <a:spLocks noGrp="1"/>
          </p:cNvSpPr>
          <p:nvPr>
            <p:ph type="body" sz="quarter" idx="21" hasCustomPrompt="1"/>
          </p:nvPr>
        </p:nvSpPr>
        <p:spPr>
          <a:xfrm>
            <a:off x="8709214" y="3873195"/>
            <a:ext cx="3057305" cy="2122596"/>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volume, e.g., number of orders per day/month or number of messages per day/month</a:t>
            </a:r>
          </a:p>
        </p:txBody>
      </p:sp>
      <p:sp>
        <p:nvSpPr>
          <p:cNvPr id="28" name="TextBox 27">
            <a:extLst>
              <a:ext uri="{FF2B5EF4-FFF2-40B4-BE49-F238E27FC236}">
                <a16:creationId xmlns:a16="http://schemas.microsoft.com/office/drawing/2014/main" id="{CA99139E-0BB3-711C-7F7E-A476AB8B5830}"/>
              </a:ext>
            </a:extLst>
          </p:cNvPr>
          <p:cNvSpPr txBox="1"/>
          <p:nvPr userDrawn="1"/>
        </p:nvSpPr>
        <p:spPr>
          <a:xfrm>
            <a:off x="427481" y="1570810"/>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Sap</a:t>
            </a:r>
            <a:r>
              <a:rPr lang="en-US" sz="1000" b="1" cap="all" spc="40" baseline="30000" dirty="0">
                <a:solidFill>
                  <a:schemeClr val="accent3"/>
                </a:solidFill>
                <a:latin typeface="+mj-lt"/>
              </a:rPr>
              <a:t>®</a:t>
            </a:r>
            <a:r>
              <a:rPr lang="en-US" sz="1000" b="1" cap="all" spc="40" baseline="0" dirty="0">
                <a:solidFill>
                  <a:schemeClr val="accent3"/>
                </a:solidFill>
                <a:latin typeface="+mj-lt"/>
              </a:rPr>
              <a:t> TECHNOLOGIES USED</a:t>
            </a:r>
          </a:p>
        </p:txBody>
      </p:sp>
      <p:sp>
        <p:nvSpPr>
          <p:cNvPr id="4" name="TextBox 3">
            <a:extLst>
              <a:ext uri="{FF2B5EF4-FFF2-40B4-BE49-F238E27FC236}">
                <a16:creationId xmlns:a16="http://schemas.microsoft.com/office/drawing/2014/main" id="{6BA91591-5A63-9E60-9F2F-C1AA4F5C8F3A}"/>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Deployment Details 1 of 3</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3139345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Deployment Details 2 of 3">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BD322F-2707-46D7-4C2A-8D66DDD33067}"/>
              </a:ext>
            </a:extLst>
          </p:cNvPr>
          <p:cNvSpPr>
            <a:spLocks noGrp="1"/>
          </p:cNvSpPr>
          <p:nvPr>
            <p:ph idx="1"/>
          </p:nvPr>
        </p:nvSpPr>
        <p:spPr>
          <a:xfrm>
            <a:off x="425482" y="1608722"/>
            <a:ext cx="7495142" cy="4426175"/>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8709214" y="1581827"/>
            <a:ext cx="2916103" cy="329116"/>
          </a:xfrm>
          <a:prstGeom prst="rect">
            <a:avLst/>
          </a:prstGeom>
          <a:noFill/>
        </p:spPr>
        <p:txBody>
          <a:bodyPr wrap="square" lIns="0" tIns="0" rIns="0" bIns="0" rtlCol="0" anchor="t" anchorCtr="0">
            <a:noAutofit/>
          </a:bodyPr>
          <a:lstStyle/>
          <a:p>
            <a:r>
              <a:rPr lang="en-US" sz="1000" b="1" cap="all" spc="40" baseline="0" dirty="0">
                <a:solidFill>
                  <a:schemeClr val="accent3"/>
                </a:solidFill>
                <a:latin typeface="+mj-lt"/>
              </a:rPr>
              <a:t>Licensed Via The SAP Build/Tech adoption program:</a:t>
            </a:r>
          </a:p>
        </p:txBody>
      </p:sp>
      <p:sp>
        <p:nvSpPr>
          <p:cNvPr id="9" name="Text Placeholder 18">
            <a:extLst>
              <a:ext uri="{FF2B5EF4-FFF2-40B4-BE49-F238E27FC236}">
                <a16:creationId xmlns:a16="http://schemas.microsoft.com/office/drawing/2014/main" id="{F0E5E523-2AC9-5D9D-1FEE-14CF60961A5A}"/>
              </a:ext>
            </a:extLst>
          </p:cNvPr>
          <p:cNvSpPr>
            <a:spLocks noGrp="1"/>
          </p:cNvSpPr>
          <p:nvPr>
            <p:ph type="body" sz="quarter" idx="18" hasCustomPrompt="1"/>
          </p:nvPr>
        </p:nvSpPr>
        <p:spPr>
          <a:xfrm>
            <a:off x="8709214" y="1932117"/>
            <a:ext cx="3057305" cy="432142"/>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“Yes/No”</a:t>
            </a:r>
          </a:p>
        </p:txBody>
      </p:sp>
      <p:sp>
        <p:nvSpPr>
          <p:cNvPr id="11" name="TextBox 10">
            <a:extLst>
              <a:ext uri="{FF2B5EF4-FFF2-40B4-BE49-F238E27FC236}">
                <a16:creationId xmlns:a16="http://schemas.microsoft.com/office/drawing/2014/main" id="{671AD1EC-2D85-EAF6-AE70-78B29713E6A9}"/>
              </a:ext>
            </a:extLst>
          </p:cNvPr>
          <p:cNvSpPr txBox="1"/>
          <p:nvPr userDrawn="1"/>
        </p:nvSpPr>
        <p:spPr>
          <a:xfrm>
            <a:off x="8709214" y="2465621"/>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Listed On SAP Store:</a:t>
            </a:r>
          </a:p>
        </p:txBody>
      </p:sp>
      <p:sp>
        <p:nvSpPr>
          <p:cNvPr id="12" name="Text Placeholder 18">
            <a:extLst>
              <a:ext uri="{FF2B5EF4-FFF2-40B4-BE49-F238E27FC236}">
                <a16:creationId xmlns:a16="http://schemas.microsoft.com/office/drawing/2014/main" id="{E89B392F-D055-E0E3-453C-6A2762ADD67F}"/>
              </a:ext>
            </a:extLst>
          </p:cNvPr>
          <p:cNvSpPr>
            <a:spLocks noGrp="1"/>
          </p:cNvSpPr>
          <p:nvPr>
            <p:ph type="body" sz="quarter" idx="19" hasCustomPrompt="1"/>
          </p:nvPr>
        </p:nvSpPr>
        <p:spPr>
          <a:xfrm>
            <a:off x="8709214" y="2639075"/>
            <a:ext cx="3057305" cy="422433"/>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a:t>Enter “Yes/No”</a:t>
            </a:r>
          </a:p>
        </p:txBody>
      </p:sp>
      <p:sp>
        <p:nvSpPr>
          <p:cNvPr id="18" name="TextBox 17">
            <a:extLst>
              <a:ext uri="{FF2B5EF4-FFF2-40B4-BE49-F238E27FC236}">
                <a16:creationId xmlns:a16="http://schemas.microsoft.com/office/drawing/2014/main" id="{FEDC2D21-BB8E-56D0-D073-558C0EB731F7}"/>
              </a:ext>
            </a:extLst>
          </p:cNvPr>
          <p:cNvSpPr txBox="1"/>
          <p:nvPr userDrawn="1"/>
        </p:nvSpPr>
        <p:spPr>
          <a:xfrm>
            <a:off x="8709214" y="3173905"/>
            <a:ext cx="2405124" cy="339662"/>
          </a:xfrm>
          <a:prstGeom prst="rect">
            <a:avLst/>
          </a:prstGeom>
          <a:noFill/>
        </p:spPr>
        <p:txBody>
          <a:bodyPr wrap="square" lIns="0" tIns="0" rIns="0" bIns="0" rtlCol="0" anchor="t" anchorCtr="0">
            <a:noAutofit/>
          </a:bodyPr>
          <a:lstStyle/>
          <a:p>
            <a:r>
              <a:rPr lang="en-US" sz="1000" b="1" cap="all" spc="40" baseline="0" dirty="0">
                <a:solidFill>
                  <a:schemeClr val="accent3"/>
                </a:solidFill>
                <a:latin typeface="+mj-lt"/>
              </a:rPr>
              <a:t>Monetized</a:t>
            </a:r>
            <a:br>
              <a:rPr lang="en-US" sz="1000" b="1" cap="all" spc="40" baseline="0" dirty="0">
                <a:solidFill>
                  <a:schemeClr val="accent3"/>
                </a:solidFill>
                <a:latin typeface="+mj-lt"/>
              </a:rPr>
            </a:br>
            <a:r>
              <a:rPr lang="en-US" sz="1000" b="1" cap="all" spc="40" baseline="0" dirty="0">
                <a:solidFill>
                  <a:schemeClr val="accent3"/>
                </a:solidFill>
                <a:latin typeface="+mj-lt"/>
              </a:rPr>
              <a:t>(Sold To Your Customers):</a:t>
            </a:r>
          </a:p>
        </p:txBody>
      </p:sp>
      <p:sp>
        <p:nvSpPr>
          <p:cNvPr id="21" name="Text Placeholder 18">
            <a:extLst>
              <a:ext uri="{FF2B5EF4-FFF2-40B4-BE49-F238E27FC236}">
                <a16:creationId xmlns:a16="http://schemas.microsoft.com/office/drawing/2014/main" id="{11763A2E-4F0C-B126-5A4B-E78641A92D46}"/>
              </a:ext>
            </a:extLst>
          </p:cNvPr>
          <p:cNvSpPr>
            <a:spLocks noGrp="1"/>
          </p:cNvSpPr>
          <p:nvPr>
            <p:ph type="body" sz="quarter" idx="20" hasCustomPrompt="1"/>
          </p:nvPr>
        </p:nvSpPr>
        <p:spPr>
          <a:xfrm>
            <a:off x="8709214" y="3538816"/>
            <a:ext cx="3057305" cy="422728"/>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a:t>Enter “Yes/No”</a:t>
            </a:r>
          </a:p>
        </p:txBody>
      </p:sp>
      <p:sp>
        <p:nvSpPr>
          <p:cNvPr id="25" name="TextBox 24">
            <a:extLst>
              <a:ext uri="{FF2B5EF4-FFF2-40B4-BE49-F238E27FC236}">
                <a16:creationId xmlns:a16="http://schemas.microsoft.com/office/drawing/2014/main" id="{A186D715-3962-3CD9-E824-26116B4A2C44}"/>
              </a:ext>
            </a:extLst>
          </p:cNvPr>
          <p:cNvSpPr txBox="1"/>
          <p:nvPr userDrawn="1"/>
        </p:nvSpPr>
        <p:spPr>
          <a:xfrm>
            <a:off x="8709214" y="4030786"/>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Co-Innovation With SAP:</a:t>
            </a:r>
          </a:p>
        </p:txBody>
      </p:sp>
      <p:sp>
        <p:nvSpPr>
          <p:cNvPr id="27" name="Text Placeholder 18">
            <a:extLst>
              <a:ext uri="{FF2B5EF4-FFF2-40B4-BE49-F238E27FC236}">
                <a16:creationId xmlns:a16="http://schemas.microsoft.com/office/drawing/2014/main" id="{2CE31ED0-1F67-457B-4802-3C34F82DFC24}"/>
              </a:ext>
            </a:extLst>
          </p:cNvPr>
          <p:cNvSpPr>
            <a:spLocks noGrp="1"/>
          </p:cNvSpPr>
          <p:nvPr>
            <p:ph type="body" sz="quarter" idx="21" hasCustomPrompt="1"/>
          </p:nvPr>
        </p:nvSpPr>
        <p:spPr>
          <a:xfrm>
            <a:off x="8709214" y="5115459"/>
            <a:ext cx="3057305" cy="229449"/>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number of customers</a:t>
            </a:r>
          </a:p>
        </p:txBody>
      </p:sp>
      <p:sp>
        <p:nvSpPr>
          <p:cNvPr id="14" name="TextBox 13">
            <a:extLst>
              <a:ext uri="{FF2B5EF4-FFF2-40B4-BE49-F238E27FC236}">
                <a16:creationId xmlns:a16="http://schemas.microsoft.com/office/drawing/2014/main" id="{0EBA147B-4748-6C7C-89D0-EC4C681BA5E3}"/>
              </a:ext>
            </a:extLst>
          </p:cNvPr>
          <p:cNvSpPr txBox="1"/>
          <p:nvPr userDrawn="1"/>
        </p:nvSpPr>
        <p:spPr>
          <a:xfrm>
            <a:off x="8709214" y="4748902"/>
            <a:ext cx="2405124" cy="339662"/>
          </a:xfrm>
          <a:prstGeom prst="rect">
            <a:avLst/>
          </a:prstGeom>
          <a:noFill/>
        </p:spPr>
        <p:txBody>
          <a:bodyPr wrap="square" lIns="0" tIns="0" rIns="0" bIns="0" rtlCol="0" anchor="t" anchorCtr="0">
            <a:noAutofit/>
          </a:bodyPr>
          <a:lstStyle/>
          <a:p>
            <a:r>
              <a:rPr lang="en-US" sz="1000" b="1" cap="all" spc="40" baseline="0" dirty="0">
                <a:solidFill>
                  <a:schemeClr val="accent3"/>
                </a:solidFill>
                <a:latin typeface="+mj-lt"/>
              </a:rPr>
              <a:t>Number of Customers Using The Solution/APP:</a:t>
            </a:r>
          </a:p>
        </p:txBody>
      </p:sp>
      <p:sp>
        <p:nvSpPr>
          <p:cNvPr id="15" name="Text Placeholder 18">
            <a:extLst>
              <a:ext uri="{FF2B5EF4-FFF2-40B4-BE49-F238E27FC236}">
                <a16:creationId xmlns:a16="http://schemas.microsoft.com/office/drawing/2014/main" id="{E437F18A-48E5-1803-7021-A06F355FF109}"/>
              </a:ext>
            </a:extLst>
          </p:cNvPr>
          <p:cNvSpPr>
            <a:spLocks noGrp="1"/>
          </p:cNvSpPr>
          <p:nvPr>
            <p:ph type="body" sz="quarter" idx="22" hasCustomPrompt="1"/>
          </p:nvPr>
        </p:nvSpPr>
        <p:spPr>
          <a:xfrm>
            <a:off x="8709214" y="4217887"/>
            <a:ext cx="3057305" cy="504119"/>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a:t>Enter “Yes/No”</a:t>
            </a:r>
          </a:p>
        </p:txBody>
      </p:sp>
      <p:sp>
        <p:nvSpPr>
          <p:cNvPr id="16" name="Text Placeholder 18">
            <a:extLst>
              <a:ext uri="{FF2B5EF4-FFF2-40B4-BE49-F238E27FC236}">
                <a16:creationId xmlns:a16="http://schemas.microsoft.com/office/drawing/2014/main" id="{B3A730E2-65B1-7F68-FD6F-72C3FEFE0CAA}"/>
              </a:ext>
            </a:extLst>
          </p:cNvPr>
          <p:cNvSpPr>
            <a:spLocks noGrp="1"/>
          </p:cNvSpPr>
          <p:nvPr>
            <p:ph type="body" sz="quarter" idx="23" hasCustomPrompt="1"/>
          </p:nvPr>
        </p:nvSpPr>
        <p:spPr>
          <a:xfrm>
            <a:off x="8709214" y="5619725"/>
            <a:ext cx="3057305" cy="756629"/>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Enter link to solution on SAP Store/other site where the solution is listed</a:t>
            </a:r>
          </a:p>
        </p:txBody>
      </p:sp>
      <p:cxnSp>
        <p:nvCxnSpPr>
          <p:cNvPr id="8" name="Straight Connector 7">
            <a:extLst>
              <a:ext uri="{FF2B5EF4-FFF2-40B4-BE49-F238E27FC236}">
                <a16:creationId xmlns:a16="http://schemas.microsoft.com/office/drawing/2014/main" id="{FAAFB694-57E6-0E55-9F4E-22814F87D5F6}"/>
              </a:ext>
            </a:extLst>
          </p:cNvPr>
          <p:cNvCxnSpPr>
            <a:cxnSpLocks/>
          </p:cNvCxnSpPr>
          <p:nvPr userDrawn="1"/>
        </p:nvCxnSpPr>
        <p:spPr>
          <a:xfrm>
            <a:off x="8312557" y="1585923"/>
            <a:ext cx="0" cy="4748778"/>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F0A9598-3A7D-F363-4FEB-B34812CD27B0}"/>
              </a:ext>
            </a:extLst>
          </p:cNvPr>
          <p:cNvSpPr txBox="1"/>
          <p:nvPr userDrawn="1"/>
        </p:nvSpPr>
        <p:spPr>
          <a:xfrm>
            <a:off x="424144" y="318734"/>
            <a:ext cx="6738655" cy="485498"/>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Deployment Details 2 of 3</a:t>
            </a:r>
            <a:endParaRPr lang="en-US" sz="1800" dirty="0">
              <a:latin typeface="+mj-lt"/>
              <a:cs typeface="Helvetica" panose="020B0604020202020204" pitchFamily="34" charset="0"/>
            </a:endParaRPr>
          </a:p>
        </p:txBody>
      </p:sp>
      <p:sp>
        <p:nvSpPr>
          <p:cNvPr id="7" name="TextBox 6">
            <a:extLst>
              <a:ext uri="{FF2B5EF4-FFF2-40B4-BE49-F238E27FC236}">
                <a16:creationId xmlns:a16="http://schemas.microsoft.com/office/drawing/2014/main" id="{3AB18015-2E46-363D-BCCF-50D3A36B59EF}"/>
              </a:ext>
            </a:extLst>
          </p:cNvPr>
          <p:cNvSpPr txBox="1"/>
          <p:nvPr userDrawn="1"/>
        </p:nvSpPr>
        <p:spPr>
          <a:xfrm>
            <a:off x="408017" y="863002"/>
            <a:ext cx="7904540" cy="553998"/>
          </a:xfrm>
          <a:prstGeom prst="rect">
            <a:avLst/>
          </a:prstGeom>
          <a:noFill/>
        </p:spPr>
        <p:txBody>
          <a:bodyPr wrap="square" lIns="0" tIns="0" rIns="0" bIns="0">
            <a:spAutoFit/>
          </a:bodyPr>
          <a:lstStyle/>
          <a:p>
            <a:r>
              <a:rPr lang="en-US" sz="1800" kern="1200" spc="0" baseline="0" dirty="0">
                <a:solidFill>
                  <a:srgbClr val="00144A"/>
                </a:solidFill>
                <a:effectLst/>
                <a:latin typeface="+mn-lt"/>
                <a:ea typeface="+mn-ea"/>
                <a:cs typeface="Arial" panose="020B0604020202020204" pitchFamily="34" charset="0"/>
              </a:rPr>
              <a:t>The following SAP Business Technology Platform (BTP) Solutions are part of the project:</a:t>
            </a:r>
          </a:p>
        </p:txBody>
      </p:sp>
    </p:spTree>
    <p:extLst>
      <p:ext uri="{BB962C8B-B14F-4D97-AF65-F5344CB8AC3E}">
        <p14:creationId xmlns:p14="http://schemas.microsoft.com/office/powerpoint/2010/main" val="28730645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Deployment Details 3 of 3">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BD322F-2707-46D7-4C2A-8D66DDD33067}"/>
              </a:ext>
            </a:extLst>
          </p:cNvPr>
          <p:cNvSpPr>
            <a:spLocks noGrp="1"/>
          </p:cNvSpPr>
          <p:nvPr>
            <p:ph idx="1"/>
          </p:nvPr>
        </p:nvSpPr>
        <p:spPr>
          <a:xfrm>
            <a:off x="425482" y="1585924"/>
            <a:ext cx="7495142" cy="4191628"/>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8935919" y="1926411"/>
            <a:ext cx="2815771"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SAP Discovery center mission:</a:t>
            </a:r>
          </a:p>
        </p:txBody>
      </p:sp>
      <p:cxnSp>
        <p:nvCxnSpPr>
          <p:cNvPr id="4" name="Straight Connector 3">
            <a:extLst>
              <a:ext uri="{FF2B5EF4-FFF2-40B4-BE49-F238E27FC236}">
                <a16:creationId xmlns:a16="http://schemas.microsoft.com/office/drawing/2014/main" id="{E24A04E5-6D66-4DFB-D03B-300E42A3B8B2}"/>
              </a:ext>
            </a:extLst>
          </p:cNvPr>
          <p:cNvCxnSpPr>
            <a:cxnSpLocks/>
          </p:cNvCxnSpPr>
          <p:nvPr userDrawn="1"/>
        </p:nvCxnSpPr>
        <p:spPr>
          <a:xfrm>
            <a:off x="8312557" y="1585923"/>
            <a:ext cx="0" cy="4191628"/>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Text Placeholder 18">
            <a:extLst>
              <a:ext uri="{FF2B5EF4-FFF2-40B4-BE49-F238E27FC236}">
                <a16:creationId xmlns:a16="http://schemas.microsoft.com/office/drawing/2014/main" id="{B4332677-F16C-F87A-F4E2-CE4FB415E6A7}"/>
              </a:ext>
            </a:extLst>
          </p:cNvPr>
          <p:cNvSpPr>
            <a:spLocks noGrp="1"/>
          </p:cNvSpPr>
          <p:nvPr>
            <p:ph type="body" sz="quarter" idx="29" hasCustomPrompt="1"/>
          </p:nvPr>
        </p:nvSpPr>
        <p:spPr>
          <a:xfrm>
            <a:off x="8654861" y="2185351"/>
            <a:ext cx="3111658" cy="3592200"/>
          </a:xfrm>
        </p:spPr>
        <p:txBody>
          <a:bodyPr>
            <a:noAutofit/>
          </a:bodyPr>
          <a:lstStyle>
            <a:lvl1pPr>
              <a:spcBef>
                <a:spcPts val="1200"/>
              </a:spcBef>
              <a:defRPr sz="1400" spc="4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Specify link to mission</a:t>
            </a:r>
            <a:br>
              <a:rPr lang="en-US"/>
            </a:br>
            <a:r>
              <a:rPr lang="en-US"/>
              <a:t>Explain contribution to the project</a:t>
            </a:r>
          </a:p>
        </p:txBody>
      </p:sp>
      <p:sp>
        <p:nvSpPr>
          <p:cNvPr id="17" name="TextBox 16">
            <a:extLst>
              <a:ext uri="{FF2B5EF4-FFF2-40B4-BE49-F238E27FC236}">
                <a16:creationId xmlns:a16="http://schemas.microsoft.com/office/drawing/2014/main" id="{AAAB4D6E-F53A-B266-1A95-F6181CAA94EF}"/>
              </a:ext>
            </a:extLst>
          </p:cNvPr>
          <p:cNvSpPr txBox="1"/>
          <p:nvPr userDrawn="1"/>
        </p:nvSpPr>
        <p:spPr>
          <a:xfrm>
            <a:off x="8654861" y="1556778"/>
            <a:ext cx="2815771" cy="215444"/>
          </a:xfrm>
          <a:prstGeom prst="rect">
            <a:avLst/>
          </a:prstGeom>
          <a:noFill/>
        </p:spPr>
        <p:txBody>
          <a:bodyPr wrap="square" lIns="0" tIns="0" rIns="0" bIns="0" rtlCol="0" anchor="ctr" anchorCtr="0">
            <a:spAutoFit/>
          </a:bodyPr>
          <a:lstStyle/>
          <a:p>
            <a:r>
              <a:rPr lang="en-US" sz="1400" b="1" cap="none" spc="0" baseline="0" dirty="0">
                <a:solidFill>
                  <a:schemeClr val="accent1"/>
                </a:solidFill>
                <a:latin typeface="+mj-lt"/>
              </a:rPr>
              <a:t>Other Packages</a:t>
            </a:r>
          </a:p>
        </p:txBody>
      </p:sp>
      <p:sp>
        <p:nvSpPr>
          <p:cNvPr id="18" name="Text Placeholder 17">
            <a:extLst>
              <a:ext uri="{FF2B5EF4-FFF2-40B4-BE49-F238E27FC236}">
                <a16:creationId xmlns:a16="http://schemas.microsoft.com/office/drawing/2014/main" id="{14D33EB9-70AE-6682-15E9-1BA4D9A5E510}"/>
              </a:ext>
            </a:extLst>
          </p:cNvPr>
          <p:cNvSpPr>
            <a:spLocks noGrp="1"/>
          </p:cNvSpPr>
          <p:nvPr>
            <p:ph type="body" sz="quarter" idx="32" hasCustomPrompt="1"/>
          </p:nvPr>
        </p:nvSpPr>
        <p:spPr>
          <a:xfrm>
            <a:off x="8654861" y="1900055"/>
            <a:ext cx="206600" cy="206600"/>
          </a:xfrm>
          <a:prstGeom prst="ellipse">
            <a:avLst/>
          </a:prstGeom>
          <a:solidFill>
            <a:schemeClr val="bg1"/>
          </a:solidFill>
          <a:ln w="19050">
            <a:solidFill>
              <a:schemeClr val="accent3"/>
            </a:solidFill>
          </a:ln>
        </p:spPr>
        <p:txBody>
          <a:bodyPr anchor="ctr" anchorCtr="1">
            <a:normAutofit/>
          </a:bodyPr>
          <a:lstStyle>
            <a:lvl1pPr>
              <a:defRPr sz="100"/>
            </a:lvl1pPr>
          </a:lstStyle>
          <a:p>
            <a:pPr lvl="0"/>
            <a:r>
              <a:rPr lang="en-US"/>
              <a:t>1</a:t>
            </a:r>
          </a:p>
        </p:txBody>
      </p:sp>
      <p:sp>
        <p:nvSpPr>
          <p:cNvPr id="7" name="TextBox 6">
            <a:extLst>
              <a:ext uri="{FF2B5EF4-FFF2-40B4-BE49-F238E27FC236}">
                <a16:creationId xmlns:a16="http://schemas.microsoft.com/office/drawing/2014/main" id="{E8114936-86C8-162D-54B0-EB0F9A61F372}"/>
              </a:ext>
            </a:extLst>
          </p:cNvPr>
          <p:cNvSpPr txBox="1"/>
          <p:nvPr userDrawn="1"/>
        </p:nvSpPr>
        <p:spPr>
          <a:xfrm>
            <a:off x="424144" y="318734"/>
            <a:ext cx="6738655" cy="485498"/>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Deployment Details 3 of 3</a:t>
            </a:r>
            <a:endParaRPr lang="en-US" sz="1800" dirty="0">
              <a:latin typeface="+mj-lt"/>
              <a:cs typeface="Helvetica" panose="020B0604020202020204" pitchFamily="34" charset="0"/>
            </a:endParaRPr>
          </a:p>
        </p:txBody>
      </p:sp>
      <p:sp>
        <p:nvSpPr>
          <p:cNvPr id="9" name="TextBox 8">
            <a:extLst>
              <a:ext uri="{FF2B5EF4-FFF2-40B4-BE49-F238E27FC236}">
                <a16:creationId xmlns:a16="http://schemas.microsoft.com/office/drawing/2014/main" id="{FEB6BD0D-6BE1-851B-0C94-B5AB5B2965D0}"/>
              </a:ext>
            </a:extLst>
          </p:cNvPr>
          <p:cNvSpPr txBox="1"/>
          <p:nvPr userDrawn="1"/>
        </p:nvSpPr>
        <p:spPr>
          <a:xfrm>
            <a:off x="408017" y="863002"/>
            <a:ext cx="7904540" cy="553998"/>
          </a:xfrm>
          <a:prstGeom prst="rect">
            <a:avLst/>
          </a:prstGeom>
          <a:noFill/>
        </p:spPr>
        <p:txBody>
          <a:bodyPr wrap="square" lIns="0" tIns="0" rIns="0" bIns="0">
            <a:spAutoFit/>
          </a:bodyPr>
          <a:lstStyle/>
          <a:p>
            <a:r>
              <a:rPr lang="en-US" sz="1800" kern="1200" spc="0" baseline="0" dirty="0">
                <a:solidFill>
                  <a:srgbClr val="00144A"/>
                </a:solidFill>
                <a:effectLst/>
                <a:latin typeface="+mn-lt"/>
                <a:ea typeface="+mn-ea"/>
                <a:cs typeface="Arial" panose="020B0604020202020204" pitchFamily="34" charset="0"/>
              </a:rPr>
              <a:t>The following offerings from SAP Services, Support or application packages were utilized during the implementation or deployment phase</a:t>
            </a:r>
          </a:p>
        </p:txBody>
      </p:sp>
    </p:spTree>
    <p:extLst>
      <p:ext uri="{BB962C8B-B14F-4D97-AF65-F5344CB8AC3E}">
        <p14:creationId xmlns:p14="http://schemas.microsoft.com/office/powerpoint/2010/main" val="2888950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Additional Information">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26" name="Text Placeholder 18">
            <a:extLst>
              <a:ext uri="{FF2B5EF4-FFF2-40B4-BE49-F238E27FC236}">
                <a16:creationId xmlns:a16="http://schemas.microsoft.com/office/drawing/2014/main" id="{5C4AFF9C-A5D8-88DB-047D-2A5AAB26A3DD}"/>
              </a:ext>
            </a:extLst>
          </p:cNvPr>
          <p:cNvSpPr>
            <a:spLocks noGrp="1"/>
          </p:cNvSpPr>
          <p:nvPr>
            <p:ph type="body" sz="quarter" idx="31" hasCustomPrompt="1"/>
          </p:nvPr>
        </p:nvSpPr>
        <p:spPr>
          <a:xfrm>
            <a:off x="425482" y="1379825"/>
            <a:ext cx="11363743" cy="2333194"/>
          </a:xfrm>
        </p:spPr>
        <p:txBody>
          <a:bodyPr numCol="1" spcCol="548640">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Provide additional information, for example: 1) Clarify how your innovation contributes to a better tomorrow for everyone – not just “maximizing operational efficiency.” 2) Additional quotes from how the innovation has been impactful in improving business. 3) Relevant screenshots, specifics about your innovation journey 4) Future plans. As part of your submission, you are able to provide supporting collateral such link to a video(do not embed a video) or any other content on the project you may have. Please share the link/provide a screenshot or embed the PDF version onto this slide. Please note: Any additional supporting collateral must be accessible for our selection committee and panel judges to access via this deck. Bullets are acceptable as well as paragraphs. (Limit to 100 words)</a:t>
            </a:r>
          </a:p>
        </p:txBody>
      </p:sp>
      <p:sp>
        <p:nvSpPr>
          <p:cNvPr id="3" name="TextBox 2">
            <a:extLst>
              <a:ext uri="{FF2B5EF4-FFF2-40B4-BE49-F238E27FC236}">
                <a16:creationId xmlns:a16="http://schemas.microsoft.com/office/drawing/2014/main" id="{A4FBC6D9-A460-2182-436C-2BC29806FE42}"/>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Additional Information</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25477720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Custom Layout">
    <p:bg>
      <p:bgPr>
        <a:solidFill>
          <a:schemeClr val="bg1"/>
        </a:solidFill>
        <a:effectLst/>
      </p:bgPr>
    </p:bg>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CD57B1BE-4ACA-A241-A7A5-41B889BA7657}"/>
              </a:ext>
            </a:extLst>
          </p:cNvPr>
          <p:cNvGrpSpPr/>
          <p:nvPr userDrawn="1"/>
        </p:nvGrpSpPr>
        <p:grpSpPr>
          <a:xfrm>
            <a:off x="388136" y="5030575"/>
            <a:ext cx="9259098" cy="1621019"/>
            <a:chOff x="209562" y="5297349"/>
            <a:chExt cx="9091788" cy="2380871"/>
          </a:xfrm>
        </p:grpSpPr>
        <p:sp>
          <p:nvSpPr>
            <p:cNvPr id="25" name="Arc 24">
              <a:extLst>
                <a:ext uri="{FF2B5EF4-FFF2-40B4-BE49-F238E27FC236}">
                  <a16:creationId xmlns:a16="http://schemas.microsoft.com/office/drawing/2014/main" id="{7E768DE8-8D78-E24E-9304-3BB6F83B7B82}"/>
                </a:ext>
              </a:extLst>
            </p:cNvPr>
            <p:cNvSpPr/>
            <p:nvPr/>
          </p:nvSpPr>
          <p:spPr>
            <a:xfrm rot="10800000">
              <a:off x="209562" y="5297349"/>
              <a:ext cx="1190434" cy="1190433"/>
            </a:xfrm>
            <a:prstGeom prst="arc">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799" dirty="0"/>
            </a:p>
          </p:txBody>
        </p:sp>
        <p:cxnSp>
          <p:nvCxnSpPr>
            <p:cNvPr id="28" name="Straight Arrow Connector 27">
              <a:extLst>
                <a:ext uri="{FF2B5EF4-FFF2-40B4-BE49-F238E27FC236}">
                  <a16:creationId xmlns:a16="http://schemas.microsoft.com/office/drawing/2014/main" id="{B9E1C2BA-03BA-8149-9BC7-7D5CED5A9437}"/>
                </a:ext>
              </a:extLst>
            </p:cNvPr>
            <p:cNvCxnSpPr>
              <a:cxnSpLocks/>
              <a:endCxn id="29" idx="0"/>
            </p:cNvCxnSpPr>
            <p:nvPr/>
          </p:nvCxnSpPr>
          <p:spPr>
            <a:xfrm>
              <a:off x="804778" y="6487785"/>
              <a:ext cx="7901354" cy="0"/>
            </a:xfrm>
            <a:prstGeom prst="straightConnector1">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Arc 28">
              <a:extLst>
                <a:ext uri="{FF2B5EF4-FFF2-40B4-BE49-F238E27FC236}">
                  <a16:creationId xmlns:a16="http://schemas.microsoft.com/office/drawing/2014/main" id="{AA2C50DC-1B66-2043-A396-EA783E31244E}"/>
                </a:ext>
              </a:extLst>
            </p:cNvPr>
            <p:cNvSpPr/>
            <p:nvPr/>
          </p:nvSpPr>
          <p:spPr>
            <a:xfrm>
              <a:off x="8110916" y="6487785"/>
              <a:ext cx="1190434" cy="1190435"/>
            </a:xfrm>
            <a:prstGeom prst="arc">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799" dirty="0"/>
            </a:p>
          </p:txBody>
        </p:sp>
      </p:grpSp>
      <p:cxnSp>
        <p:nvCxnSpPr>
          <p:cNvPr id="33" name="Straight Connector 32">
            <a:extLst>
              <a:ext uri="{FF2B5EF4-FFF2-40B4-BE49-F238E27FC236}">
                <a16:creationId xmlns:a16="http://schemas.microsoft.com/office/drawing/2014/main" id="{DC517849-B5AA-C042-88AD-D321B0BB79BF}"/>
              </a:ext>
            </a:extLst>
          </p:cNvPr>
          <p:cNvCxnSpPr>
            <a:cxnSpLocks/>
          </p:cNvCxnSpPr>
          <p:nvPr userDrawn="1"/>
        </p:nvCxnSpPr>
        <p:spPr>
          <a:xfrm>
            <a:off x="388136" y="3800315"/>
            <a:ext cx="1067" cy="1655393"/>
          </a:xfrm>
          <a:prstGeom prst="line">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 Placeholder 9">
            <a:extLst>
              <a:ext uri="{FF2B5EF4-FFF2-40B4-BE49-F238E27FC236}">
                <a16:creationId xmlns:a16="http://schemas.microsoft.com/office/drawing/2014/main" id="{C912B4AF-3203-9347-B42E-FFA742C50A74}"/>
              </a:ext>
            </a:extLst>
          </p:cNvPr>
          <p:cNvSpPr>
            <a:spLocks noGrp="1"/>
          </p:cNvSpPr>
          <p:nvPr>
            <p:ph type="body" sz="quarter" idx="25" hasCustomPrompt="1"/>
          </p:nvPr>
        </p:nvSpPr>
        <p:spPr>
          <a:xfrm>
            <a:off x="883859" y="1341706"/>
            <a:ext cx="7666004" cy="3301200"/>
          </a:xfrm>
        </p:spPr>
        <p:txBody>
          <a:bodyPr>
            <a:normAutofit/>
          </a:bodyPr>
          <a:lstStyle>
            <a:lvl1pPr marL="0" indent="0">
              <a:spcBef>
                <a:spcPts val="0"/>
              </a:spcBef>
              <a:buFont typeface="Arial" panose="020B0604020202020204" pitchFamily="34" charset="0"/>
              <a:buNone/>
              <a:defRPr sz="1200" b="0">
                <a:ln>
                  <a:noFill/>
                </a:ln>
                <a:solidFill>
                  <a:schemeClr val="tx1"/>
                </a:solidFill>
              </a:defRPr>
            </a:lvl1pPr>
            <a:lvl5pPr>
              <a:defRPr/>
            </a:lvl5pPr>
          </a:lstStyle>
          <a:p>
            <a:pPr lvl="0"/>
            <a:r>
              <a:rPr lang="en-US" dirty="0"/>
              <a:t>Enter a brief description of the business challenges: </a:t>
            </a:r>
            <a:r>
              <a:rPr lang="en-AU" dirty="0"/>
              <a:t>Was there a specific “business dilemma” you needed to solve that acted as the driver for change? What pain points and challenges did your organisation face prior to this initiative? How were these impacting the business?</a:t>
            </a:r>
          </a:p>
        </p:txBody>
      </p:sp>
      <p:cxnSp>
        <p:nvCxnSpPr>
          <p:cNvPr id="12" name="Straight Connector 11">
            <a:extLst>
              <a:ext uri="{FF2B5EF4-FFF2-40B4-BE49-F238E27FC236}">
                <a16:creationId xmlns:a16="http://schemas.microsoft.com/office/drawing/2014/main" id="{1F1ED9B9-75F0-4342-BBE7-97305C86994D}"/>
              </a:ext>
            </a:extLst>
          </p:cNvPr>
          <p:cNvCxnSpPr>
            <a:cxnSpLocks/>
          </p:cNvCxnSpPr>
          <p:nvPr userDrawn="1"/>
        </p:nvCxnSpPr>
        <p:spPr>
          <a:xfrm>
            <a:off x="9647234" y="6230655"/>
            <a:ext cx="0" cy="2354121"/>
          </a:xfrm>
          <a:prstGeom prst="line">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 name="LogoWhite-Dynamic" descr="{&quot;templafy&quot;:{&quot;id&quot;:&quot;f311321f-6dec-468e-bf1d-41970cf5b78d&quot;}}">
            <a:extLst>
              <a:ext uri="{FF2B5EF4-FFF2-40B4-BE49-F238E27FC236}">
                <a16:creationId xmlns:a16="http://schemas.microsoft.com/office/drawing/2014/main" id="{E90F51FC-E2DF-4727-529B-9A9A84E3971D}"/>
              </a:ext>
            </a:extLst>
          </p:cNvPr>
          <p:cNvPicPr>
            <a:picLocks noChangeAspect="1"/>
          </p:cNvPicPr>
          <p:nvPr userDrawn="1"/>
        </p:nvPicPr>
        <p:blipFill>
          <a:blip r:embed="rId2"/>
          <a:stretch>
            <a:fillRect/>
          </a:stretch>
        </p:blipFill>
        <p:spPr>
          <a:xfrm>
            <a:off x="11281619" y="6333289"/>
            <a:ext cx="727003" cy="360000"/>
          </a:xfrm>
          <a:prstGeom prst="rect">
            <a:avLst/>
          </a:prstGeom>
        </p:spPr>
      </p:pic>
      <p:sp>
        <p:nvSpPr>
          <p:cNvPr id="3" name="Title">
            <a:extLst>
              <a:ext uri="{FF2B5EF4-FFF2-40B4-BE49-F238E27FC236}">
                <a16:creationId xmlns:a16="http://schemas.microsoft.com/office/drawing/2014/main" id="{9D524298-A1C8-F9EA-F863-8F4E02719B02}"/>
              </a:ext>
            </a:extLst>
          </p:cNvPr>
          <p:cNvSpPr txBox="1">
            <a:spLocks/>
          </p:cNvSpPr>
          <p:nvPr userDrawn="1"/>
        </p:nvSpPr>
        <p:spPr bwMode="gray">
          <a:xfrm>
            <a:off x="883858" y="853126"/>
            <a:ext cx="2014013" cy="39468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accent3"/>
                </a:solidFill>
                <a:latin typeface="72" panose="020B0503030000000003" pitchFamily="34" charset="0"/>
                <a:cs typeface="72" panose="020B0503030000000003" pitchFamily="34" charset="0"/>
              </a:rPr>
              <a:t>Challenges</a:t>
            </a:r>
          </a:p>
        </p:txBody>
      </p:sp>
    </p:spTree>
    <p:extLst>
      <p:ext uri="{BB962C8B-B14F-4D97-AF65-F5344CB8AC3E}">
        <p14:creationId xmlns:p14="http://schemas.microsoft.com/office/powerpoint/2010/main" val="36087822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4D6B51C7-7273-FC4F-835D-7C000F59D874}"/>
              </a:ext>
            </a:extLst>
          </p:cNvPr>
          <p:cNvCxnSpPr>
            <a:cxnSpLocks/>
          </p:cNvCxnSpPr>
          <p:nvPr userDrawn="1"/>
        </p:nvCxnSpPr>
        <p:spPr>
          <a:xfrm>
            <a:off x="9647242" y="-122749"/>
            <a:ext cx="0" cy="2354121"/>
          </a:xfrm>
          <a:prstGeom prst="line">
            <a:avLst/>
          </a:prstGeom>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itle">
            <a:extLst>
              <a:ext uri="{FF2B5EF4-FFF2-40B4-BE49-F238E27FC236}">
                <a16:creationId xmlns:a16="http://schemas.microsoft.com/office/drawing/2014/main" id="{6C8B4590-9966-3B42-951D-A86FE8FC02F1}"/>
              </a:ext>
            </a:extLst>
          </p:cNvPr>
          <p:cNvSpPr txBox="1">
            <a:spLocks/>
          </p:cNvSpPr>
          <p:nvPr userDrawn="1"/>
        </p:nvSpPr>
        <p:spPr bwMode="gray">
          <a:xfrm>
            <a:off x="883858" y="840770"/>
            <a:ext cx="2014013" cy="39468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accent3"/>
                </a:solidFill>
                <a:latin typeface="72" panose="020B0503030000000003" pitchFamily="34" charset="0"/>
                <a:cs typeface="72" panose="020B0503030000000003" pitchFamily="34" charset="0"/>
              </a:rPr>
              <a:t>Solution</a:t>
            </a:r>
          </a:p>
        </p:txBody>
      </p:sp>
      <p:sp>
        <p:nvSpPr>
          <p:cNvPr id="22" name="Text Placeholder 9">
            <a:extLst>
              <a:ext uri="{FF2B5EF4-FFF2-40B4-BE49-F238E27FC236}">
                <a16:creationId xmlns:a16="http://schemas.microsoft.com/office/drawing/2014/main" id="{9B5163B8-761C-0F4A-A5F5-1628DA99F90C}"/>
              </a:ext>
            </a:extLst>
          </p:cNvPr>
          <p:cNvSpPr>
            <a:spLocks noGrp="1"/>
          </p:cNvSpPr>
          <p:nvPr>
            <p:ph type="body" sz="quarter" idx="26" hasCustomPrompt="1"/>
          </p:nvPr>
        </p:nvSpPr>
        <p:spPr>
          <a:xfrm>
            <a:off x="883859" y="1309817"/>
            <a:ext cx="7565964" cy="3299253"/>
          </a:xfrm>
        </p:spPr>
        <p:txBody>
          <a:bodyPr vert="horz" lIns="0" tIns="0" rIns="0" bIns="0" rtlCol="0">
            <a:normAutofit/>
          </a:bodyPr>
          <a:lstStyle>
            <a:lvl1pPr>
              <a:defRPr lang="en-AU" sz="1200" dirty="0" smtClean="0">
                <a:ln>
                  <a:noFill/>
                </a:ln>
                <a:solidFill>
                  <a:schemeClr val="tx1"/>
                </a:solidFill>
              </a:defRPr>
            </a:lvl1pPr>
          </a:lstStyle>
          <a:p>
            <a:pPr lvl="0">
              <a:spcBef>
                <a:spcPts val="0"/>
              </a:spcBef>
              <a:buFont typeface="Arial" panose="020B0604020202020204" pitchFamily="34" charset="0"/>
            </a:pPr>
            <a:r>
              <a:rPr lang="en-US" dirty="0"/>
              <a:t>Enter a brief description of the solution: What were the implementation highlights? What drove your decision? What were the key differentiators between SAP and the competition?</a:t>
            </a:r>
            <a:endParaRPr lang="en-AU" sz="1100" dirty="0">
              <a:solidFill>
                <a:schemeClr val="tx1"/>
              </a:solidFill>
            </a:endParaRPr>
          </a:p>
        </p:txBody>
      </p:sp>
      <p:pic>
        <p:nvPicPr>
          <p:cNvPr id="2" name="LogoWhite-Dynamic" descr="{&quot;templafy&quot;:{&quot;id&quot;:&quot;f311321f-6dec-468e-bf1d-41970cf5b78d&quot;}}">
            <a:extLst>
              <a:ext uri="{FF2B5EF4-FFF2-40B4-BE49-F238E27FC236}">
                <a16:creationId xmlns:a16="http://schemas.microsoft.com/office/drawing/2014/main" id="{7FC2F8EE-DBCC-21F2-FA84-FD75605B3D6C}"/>
              </a:ext>
            </a:extLst>
          </p:cNvPr>
          <p:cNvPicPr>
            <a:picLocks noChangeAspect="1"/>
          </p:cNvPicPr>
          <p:nvPr userDrawn="1"/>
        </p:nvPicPr>
        <p:blipFill>
          <a:blip r:embed="rId2"/>
          <a:stretch>
            <a:fillRect/>
          </a:stretch>
        </p:blipFill>
        <p:spPr>
          <a:xfrm>
            <a:off x="11281619" y="6333289"/>
            <a:ext cx="727003" cy="360000"/>
          </a:xfrm>
          <a:prstGeom prst="rect">
            <a:avLst/>
          </a:prstGeom>
        </p:spPr>
      </p:pic>
    </p:spTree>
    <p:extLst>
      <p:ext uri="{BB962C8B-B14F-4D97-AF65-F5344CB8AC3E}">
        <p14:creationId xmlns:p14="http://schemas.microsoft.com/office/powerpoint/2010/main" val="28128015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Custom Layout">
    <p:bg>
      <p:bgPr>
        <a:solidFill>
          <a:schemeClr val="bg1"/>
        </a:solidFill>
        <a:effectLst/>
      </p:bgPr>
    </p:bg>
    <p:spTree>
      <p:nvGrpSpPr>
        <p:cNvPr id="1" name=""/>
        <p:cNvGrpSpPr/>
        <p:nvPr/>
      </p:nvGrpSpPr>
      <p:grpSpPr>
        <a:xfrm>
          <a:off x="0" y="0"/>
          <a:ext cx="0" cy="0"/>
          <a:chOff x="0" y="0"/>
          <a:chExt cx="0" cy="0"/>
        </a:xfrm>
      </p:grpSpPr>
      <p:sp>
        <p:nvSpPr>
          <p:cNvPr id="17" name="Title">
            <a:extLst>
              <a:ext uri="{FF2B5EF4-FFF2-40B4-BE49-F238E27FC236}">
                <a16:creationId xmlns:a16="http://schemas.microsoft.com/office/drawing/2014/main" id="{98FC1A98-EFD5-0F42-888F-639AF21143D8}"/>
              </a:ext>
            </a:extLst>
          </p:cNvPr>
          <p:cNvSpPr txBox="1">
            <a:spLocks/>
          </p:cNvSpPr>
          <p:nvPr userDrawn="1"/>
        </p:nvSpPr>
        <p:spPr bwMode="gray">
          <a:xfrm>
            <a:off x="925051" y="757880"/>
            <a:ext cx="1141547" cy="416578"/>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2399" dirty="0">
                <a:solidFill>
                  <a:schemeClr val="accent3"/>
                </a:solidFill>
                <a:latin typeface="72" panose="020B0503030000000003" pitchFamily="34" charset="0"/>
                <a:cs typeface="72" panose="020B0503030000000003" pitchFamily="34" charset="0"/>
              </a:rPr>
              <a:t>Impact</a:t>
            </a:r>
          </a:p>
        </p:txBody>
      </p:sp>
      <p:sp>
        <p:nvSpPr>
          <p:cNvPr id="37" name="Text placeholder - column 2">
            <a:extLst>
              <a:ext uri="{FF2B5EF4-FFF2-40B4-BE49-F238E27FC236}">
                <a16:creationId xmlns:a16="http://schemas.microsoft.com/office/drawing/2014/main" id="{679B0E6E-D441-AC40-B252-FFD7E81DAAC3}"/>
              </a:ext>
            </a:extLst>
          </p:cNvPr>
          <p:cNvSpPr>
            <a:spLocks noGrp="1"/>
          </p:cNvSpPr>
          <p:nvPr>
            <p:ph type="body" sz="quarter" idx="21" hasCustomPrompt="1"/>
          </p:nvPr>
        </p:nvSpPr>
        <p:spPr>
          <a:xfrm>
            <a:off x="4502390" y="4345314"/>
            <a:ext cx="2767987" cy="1919561"/>
          </a:xfrm>
          <a:ln w="38100">
            <a:solidFill>
              <a:schemeClr val="tx2"/>
            </a:solidFill>
          </a:ln>
        </p:spPr>
        <p:txBody>
          <a:bodyPr vert="horz" wrap="square" lIns="91440" tIns="45720" rIns="91440" bIns="45720" rtlCol="0" anchor="ctr" anchorCtr="0">
            <a:noAutofit/>
          </a:bodyPr>
          <a:lstStyle>
            <a:lvl1pPr>
              <a:defRPr lang="en-US" sz="1200" baseline="0" noProof="0" dirty="0">
                <a:solidFill>
                  <a:schemeClr val="tx1"/>
                </a:solidFill>
                <a:latin typeface="72" panose="020B0503030000000003" pitchFamily="34" charset="0"/>
                <a:cs typeface="72" panose="020B0503030000000003" pitchFamily="34" charset="0"/>
              </a:defRPr>
            </a:lvl1pPr>
          </a:lstStyle>
          <a:p>
            <a:pPr marR="0" lvl="0" algn="ctr" fontAlgn="auto">
              <a:lnSpc>
                <a:spcPct val="100000"/>
              </a:lnSpc>
              <a:spcAft>
                <a:spcPts val="0"/>
              </a:spcAft>
              <a:buFont typeface="Arial"/>
              <a:tabLst/>
            </a:pPr>
            <a:r>
              <a:rPr lang="en-US" noProof="0" dirty="0"/>
              <a:t>Insert business metric 2</a:t>
            </a:r>
          </a:p>
        </p:txBody>
      </p:sp>
      <p:sp>
        <p:nvSpPr>
          <p:cNvPr id="38" name="Text placeholder - column 2">
            <a:extLst>
              <a:ext uri="{FF2B5EF4-FFF2-40B4-BE49-F238E27FC236}">
                <a16:creationId xmlns:a16="http://schemas.microsoft.com/office/drawing/2014/main" id="{4E736454-5959-8F4C-8CF2-EA7E9644AA4F}"/>
              </a:ext>
            </a:extLst>
          </p:cNvPr>
          <p:cNvSpPr>
            <a:spLocks noGrp="1"/>
          </p:cNvSpPr>
          <p:nvPr>
            <p:ph type="body" sz="quarter" idx="22" hasCustomPrompt="1"/>
          </p:nvPr>
        </p:nvSpPr>
        <p:spPr>
          <a:xfrm>
            <a:off x="8079726" y="4345313"/>
            <a:ext cx="2767972" cy="1919561"/>
          </a:xfrm>
          <a:ln w="38100">
            <a:solidFill>
              <a:schemeClr val="tx2"/>
            </a:solidFill>
          </a:ln>
        </p:spPr>
        <p:txBody>
          <a:bodyPr vert="horz" wrap="square" lIns="91440" tIns="45720" rIns="91440" bIns="45720" rtlCol="0" anchor="ctr" anchorCtr="0">
            <a:noAutofit/>
          </a:bodyPr>
          <a:lstStyle>
            <a:lvl1pPr>
              <a:defRPr lang="en-US" sz="1200" baseline="0" noProof="0" dirty="0">
                <a:solidFill>
                  <a:schemeClr val="tx1"/>
                </a:solidFill>
                <a:latin typeface="72" panose="020B0503030000000003" pitchFamily="34" charset="0"/>
                <a:cs typeface="72" panose="020B0503030000000003" pitchFamily="34" charset="0"/>
              </a:defRPr>
            </a:lvl1pPr>
          </a:lstStyle>
          <a:p>
            <a:pPr marR="0" lvl="0" algn="ctr" fontAlgn="auto">
              <a:lnSpc>
                <a:spcPct val="100000"/>
              </a:lnSpc>
              <a:spcAft>
                <a:spcPts val="0"/>
              </a:spcAft>
              <a:buFont typeface="Arial"/>
              <a:tabLst/>
            </a:pPr>
            <a:r>
              <a:rPr lang="en-US" noProof="0" dirty="0"/>
              <a:t>Insert business metric 3</a:t>
            </a:r>
          </a:p>
        </p:txBody>
      </p:sp>
      <p:sp>
        <p:nvSpPr>
          <p:cNvPr id="39" name="Text placeholder - column 2">
            <a:extLst>
              <a:ext uri="{FF2B5EF4-FFF2-40B4-BE49-F238E27FC236}">
                <a16:creationId xmlns:a16="http://schemas.microsoft.com/office/drawing/2014/main" id="{48F3E224-1D17-EF47-9D55-D24782F5C1E6}"/>
              </a:ext>
            </a:extLst>
          </p:cNvPr>
          <p:cNvSpPr>
            <a:spLocks noGrp="1"/>
          </p:cNvSpPr>
          <p:nvPr>
            <p:ph type="body" sz="quarter" idx="33" hasCustomPrompt="1"/>
          </p:nvPr>
        </p:nvSpPr>
        <p:spPr>
          <a:xfrm>
            <a:off x="925052" y="4345314"/>
            <a:ext cx="2767988" cy="1919561"/>
          </a:xfrm>
          <a:ln w="38100">
            <a:solidFill>
              <a:schemeClr val="tx2"/>
            </a:solidFill>
          </a:ln>
        </p:spPr>
        <p:txBody>
          <a:bodyPr anchor="ctr" anchorCtr="0">
            <a:noAutofit/>
          </a:bodyPr>
          <a:lstStyle>
            <a:lvl1pPr marL="0" marR="0" indent="0" algn="ctr" defTabSz="1088231" rtl="0" eaLnBrk="1" fontAlgn="auto" latinLnBrk="0" hangingPunct="1">
              <a:lnSpc>
                <a:spcPct val="100000"/>
              </a:lnSpc>
              <a:spcBef>
                <a:spcPts val="1799"/>
              </a:spcBef>
              <a:spcAft>
                <a:spcPts val="0"/>
              </a:spcAft>
              <a:buClr>
                <a:schemeClr val="accent1"/>
              </a:buClr>
              <a:buSzPct val="80000"/>
              <a:buFont typeface="Arial"/>
              <a:buNone/>
              <a:tabLst/>
              <a:defRPr sz="1200" b="0" baseline="0">
                <a:solidFill>
                  <a:schemeClr val="tx1"/>
                </a:solidFill>
                <a:latin typeface="72" panose="020B0503030000000003" pitchFamily="34" charset="0"/>
                <a:cs typeface="72" panose="020B0503030000000003" pitchFamily="34" charset="0"/>
              </a:defRPr>
            </a:lvl1pPr>
          </a:lstStyle>
          <a:p>
            <a:pPr lvl="0"/>
            <a:r>
              <a:rPr lang="en-US" noProof="0" dirty="0"/>
              <a:t>Insert the key metrics highlighting the value to the business, employees, customers (ideally percentages, time, or $ savings)</a:t>
            </a:r>
          </a:p>
          <a:p>
            <a:pPr lvl="0"/>
            <a:endParaRPr lang="en-US" noProof="0" dirty="0"/>
          </a:p>
        </p:txBody>
      </p:sp>
      <p:pic>
        <p:nvPicPr>
          <p:cNvPr id="2" name="LogoWhite-Dynamic" descr="{&quot;templafy&quot;:{&quot;id&quot;:&quot;f311321f-6dec-468e-bf1d-41970cf5b78d&quot;}}">
            <a:extLst>
              <a:ext uri="{FF2B5EF4-FFF2-40B4-BE49-F238E27FC236}">
                <a16:creationId xmlns:a16="http://schemas.microsoft.com/office/drawing/2014/main" id="{F3986657-BD57-21D3-C294-ADF5807759EC}"/>
              </a:ext>
            </a:extLst>
          </p:cNvPr>
          <p:cNvPicPr>
            <a:picLocks noChangeAspect="1"/>
          </p:cNvPicPr>
          <p:nvPr userDrawn="1"/>
        </p:nvPicPr>
        <p:blipFill>
          <a:blip r:embed="rId2"/>
          <a:stretch>
            <a:fillRect/>
          </a:stretch>
        </p:blipFill>
        <p:spPr>
          <a:xfrm>
            <a:off x="11281619" y="6333289"/>
            <a:ext cx="727003" cy="360000"/>
          </a:xfrm>
          <a:prstGeom prst="rect">
            <a:avLst/>
          </a:prstGeom>
        </p:spPr>
      </p:pic>
      <p:sp>
        <p:nvSpPr>
          <p:cNvPr id="6" name="Title">
            <a:extLst>
              <a:ext uri="{FF2B5EF4-FFF2-40B4-BE49-F238E27FC236}">
                <a16:creationId xmlns:a16="http://schemas.microsoft.com/office/drawing/2014/main" id="{FB395830-F495-F95D-AFEA-F12AA532D994}"/>
              </a:ext>
            </a:extLst>
          </p:cNvPr>
          <p:cNvSpPr>
            <a:spLocks noGrp="1"/>
          </p:cNvSpPr>
          <p:nvPr>
            <p:ph type="title" hasCustomPrompt="1"/>
          </p:nvPr>
        </p:nvSpPr>
        <p:spPr>
          <a:xfrm>
            <a:off x="925052" y="1272747"/>
            <a:ext cx="8574821" cy="2372497"/>
          </a:xfrm>
        </p:spPr>
        <p:txBody>
          <a:bodyPr>
            <a:noAutofit/>
          </a:bodyPr>
          <a:lstStyle>
            <a:lvl1pPr marL="0" marR="0" indent="0" algn="l" defTabSz="1088231" rtl="0" eaLnBrk="1" fontAlgn="base" latinLnBrk="0" hangingPunct="1">
              <a:lnSpc>
                <a:spcPct val="90000"/>
              </a:lnSpc>
              <a:spcBef>
                <a:spcPct val="50000"/>
              </a:spcBef>
              <a:spcAft>
                <a:spcPct val="0"/>
              </a:spcAft>
              <a:buClr>
                <a:srgbClr val="F0AB00"/>
              </a:buClr>
              <a:buSzPct val="80000"/>
              <a:buFontTx/>
              <a:buNone/>
              <a:tabLst/>
              <a:defRPr sz="1200" b="0" i="0">
                <a:solidFill>
                  <a:schemeClr val="tx1"/>
                </a:solidFill>
                <a:latin typeface="72 Brand" panose="020B0504030603020204" pitchFamily="34" charset="0"/>
                <a:cs typeface="72" panose="020B0503030000000003" pitchFamily="34" charset="0"/>
              </a:defRPr>
            </a:lvl1pPr>
          </a:lstStyle>
          <a:p>
            <a:pPr marL="0" marR="0" lvl="0" indent="0" algn="l" defTabSz="1088231" rtl="0" eaLnBrk="1" fontAlgn="base" latinLnBrk="0" hangingPunct="1">
              <a:lnSpc>
                <a:spcPct val="90000"/>
              </a:lnSpc>
              <a:spcBef>
                <a:spcPct val="50000"/>
              </a:spcBef>
              <a:spcAft>
                <a:spcPct val="0"/>
              </a:spcAft>
              <a:buClr>
                <a:srgbClr val="F0AB00"/>
              </a:buClr>
              <a:buSzPct val="80000"/>
              <a:buFontTx/>
              <a:buNone/>
              <a:tabLst/>
              <a:defRPr/>
            </a:pPr>
            <a:r>
              <a:rPr lang="en-US" dirty="0"/>
              <a:t>Enter a brief summary of the outcome or results of the project: Which business outcomes did the project achieve? How did it make a positive impact on your employees, customers and other relevant stakeholders? Which business processes improved the most since the implementation? How do the benefits </a:t>
            </a:r>
            <a:r>
              <a:rPr lang="en-US" dirty="0" err="1"/>
              <a:t>realised</a:t>
            </a:r>
            <a:r>
              <a:rPr lang="en-US" dirty="0"/>
              <a:t> compare to those estimated during the business case development? Did you see the savings you expected?</a:t>
            </a:r>
            <a:br>
              <a:rPr lang="en-US" dirty="0"/>
            </a:br>
            <a:endParaRPr lang="de-DE" sz="3599"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16920553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B2D27CC-FED9-0331-2BB0-202F085A9464}"/>
              </a:ext>
            </a:extLst>
          </p:cNvPr>
          <p:cNvSpPr txBox="1"/>
          <p:nvPr userDrawn="1"/>
        </p:nvSpPr>
        <p:spPr>
          <a:xfrm>
            <a:off x="503107" y="2905126"/>
            <a:ext cx="5864169" cy="246221"/>
          </a:xfrm>
          <a:prstGeom prst="rect">
            <a:avLst/>
          </a:prstGeom>
          <a:noFill/>
        </p:spPr>
        <p:txBody>
          <a:bodyPr wrap="none" lIns="0" tIns="0" rIns="0" bIns="0" rtlCol="0">
            <a:spAutoFit/>
          </a:bodyPr>
          <a:lstStyle/>
          <a:p>
            <a:pPr marL="0" marR="0" lvl="0" indent="0" algn="l" defTabSz="1088449" rtl="0" eaLnBrk="1" fontAlgn="base" latinLnBrk="0" hangingPunct="1">
              <a:lnSpc>
                <a:spcPct val="100000"/>
              </a:lnSpc>
              <a:spcBef>
                <a:spcPct val="50000"/>
              </a:spcBef>
              <a:spcAft>
                <a:spcPct val="0"/>
              </a:spcAft>
              <a:buClr>
                <a:srgbClr val="F0AB00"/>
              </a:buClr>
              <a:buSzPct val="80000"/>
              <a:buFontTx/>
              <a:buNone/>
              <a:tabLst/>
              <a:defRPr/>
            </a:pPr>
            <a:r>
              <a:rPr lang="en-US" sz="1600" b="0" i="0" dirty="0">
                <a:solidFill>
                  <a:schemeClr val="tx1"/>
                </a:solidFill>
                <a:latin typeface="72 Brand" panose="020B0504030603020204" pitchFamily="34" charset="0"/>
                <a:cs typeface="Arial" panose="020B0604020202020204" pitchFamily="34" charset="0"/>
              </a:rPr>
              <a:t>Please email your submission deck to sandra.klumpen@sap.com</a:t>
            </a:r>
          </a:p>
        </p:txBody>
      </p:sp>
      <p:sp>
        <p:nvSpPr>
          <p:cNvPr id="10" name="Text Placeholder 9">
            <a:extLst>
              <a:ext uri="{FF2B5EF4-FFF2-40B4-BE49-F238E27FC236}">
                <a16:creationId xmlns:a16="http://schemas.microsoft.com/office/drawing/2014/main" id="{5D8BEA4F-DF46-6DC5-510C-BDC07E9D01F5}"/>
              </a:ext>
            </a:extLst>
          </p:cNvPr>
          <p:cNvSpPr>
            <a:spLocks noGrp="1"/>
          </p:cNvSpPr>
          <p:nvPr>
            <p:ph type="body" sz="quarter" idx="10" hasCustomPrompt="1"/>
          </p:nvPr>
        </p:nvSpPr>
        <p:spPr>
          <a:xfrm>
            <a:off x="503107" y="4897026"/>
            <a:ext cx="4226417" cy="499711"/>
          </a:xfrm>
          <a:prstGeom prst="rect">
            <a:avLst/>
          </a:prstGeom>
        </p:spPr>
        <p:txBody>
          <a:bodyPr lIns="0" tIns="0" rIns="0" bIns="0"/>
          <a:lstStyle>
            <a:lvl1pPr marL="0" indent="0">
              <a:lnSpc>
                <a:spcPct val="100000"/>
              </a:lnSpc>
              <a:spcBef>
                <a:spcPts val="0"/>
              </a:spcBef>
              <a:buFontTx/>
              <a:buNone/>
              <a:defRPr sz="1400" b="0" i="0">
                <a:solidFill>
                  <a:schemeClr val="tx1"/>
                </a:solidFill>
                <a:latin typeface="72 Brand" panose="020B0504030603020204" pitchFamily="34" charset="0"/>
                <a:cs typeface="Arial" panose="020B0604020202020204" pitchFamily="34" charset="0"/>
              </a:defRPr>
            </a:lvl1pPr>
          </a:lstStyle>
          <a:p>
            <a:pPr lvl="0"/>
            <a:r>
              <a:rPr lang="en-US" dirty="0"/>
              <a:t>Name</a:t>
            </a:r>
            <a:br>
              <a:rPr lang="en-US" dirty="0"/>
            </a:br>
            <a:r>
              <a:rPr lang="en-US" dirty="0"/>
              <a:t>Email</a:t>
            </a:r>
          </a:p>
        </p:txBody>
      </p:sp>
      <p:sp>
        <p:nvSpPr>
          <p:cNvPr id="3" name="Title 2">
            <a:extLst>
              <a:ext uri="{FF2B5EF4-FFF2-40B4-BE49-F238E27FC236}">
                <a16:creationId xmlns:a16="http://schemas.microsoft.com/office/drawing/2014/main" id="{AE09AB48-3B44-9364-8E90-FF56AFC1E9C0}"/>
              </a:ext>
            </a:extLst>
          </p:cNvPr>
          <p:cNvSpPr>
            <a:spLocks noGrp="1"/>
          </p:cNvSpPr>
          <p:nvPr>
            <p:ph type="title" hasCustomPrompt="1"/>
          </p:nvPr>
        </p:nvSpPr>
        <p:spPr>
          <a:xfrm>
            <a:off x="503870" y="1461263"/>
            <a:ext cx="5311143" cy="846386"/>
          </a:xfrm>
        </p:spPr>
        <p:txBody>
          <a:bodyPr/>
          <a:lstStyle>
            <a:lvl1pPr>
              <a:defRPr sz="5500" b="0" i="0">
                <a:latin typeface="72 Brand Medium" panose="020B0504030603020204" pitchFamily="34" charset="0"/>
              </a:defRPr>
            </a:lvl1pPr>
          </a:lstStyle>
          <a:p>
            <a:r>
              <a:rPr lang="en-GB" dirty="0"/>
              <a:t>Thank you.</a:t>
            </a:r>
            <a:endParaRPr lang="en-US" dirty="0"/>
          </a:p>
        </p:txBody>
      </p:sp>
      <p:pic>
        <p:nvPicPr>
          <p:cNvPr id="4" name="Picture 3">
            <a:extLst>
              <a:ext uri="{FF2B5EF4-FFF2-40B4-BE49-F238E27FC236}">
                <a16:creationId xmlns:a16="http://schemas.microsoft.com/office/drawing/2014/main" id="{CD569872-B5A0-F357-CFD7-E5748E62ADEA}"/>
              </a:ext>
            </a:extLst>
          </p:cNvPr>
          <p:cNvPicPr>
            <a:picLocks noChangeAspect="1"/>
          </p:cNvPicPr>
          <p:nvPr userDrawn="1"/>
        </p:nvPicPr>
        <p:blipFill>
          <a:blip r:embed="rId2"/>
          <a:stretch>
            <a:fillRect/>
          </a:stretch>
        </p:blipFill>
        <p:spPr>
          <a:xfrm>
            <a:off x="8183947" y="5990000"/>
            <a:ext cx="3506403" cy="360000"/>
          </a:xfrm>
          <a:prstGeom prst="rect">
            <a:avLst/>
          </a:prstGeom>
        </p:spPr>
      </p:pic>
      <p:sp>
        <p:nvSpPr>
          <p:cNvPr id="2" name="TextBox 1">
            <a:extLst>
              <a:ext uri="{FF2B5EF4-FFF2-40B4-BE49-F238E27FC236}">
                <a16:creationId xmlns:a16="http://schemas.microsoft.com/office/drawing/2014/main" id="{AE78B386-4B7D-8211-0462-7553B30DC9C4}"/>
              </a:ext>
            </a:extLst>
          </p:cNvPr>
          <p:cNvSpPr txBox="1"/>
          <p:nvPr userDrawn="1"/>
        </p:nvSpPr>
        <p:spPr>
          <a:xfrm>
            <a:off x="503107" y="4550352"/>
            <a:ext cx="1836563" cy="246221"/>
          </a:xfrm>
          <a:prstGeom prst="rect">
            <a:avLst/>
          </a:prstGeom>
          <a:noFill/>
        </p:spPr>
        <p:txBody>
          <a:bodyPr wrap="none" lIns="0" tIns="0" rIns="0" bIns="0" rtlCol="0">
            <a:spAutoFit/>
          </a:bodyPr>
          <a:lstStyle/>
          <a:p>
            <a:pPr marL="0" marR="0" lvl="0" indent="0" algn="l" defTabSz="1088449" rtl="0" eaLnBrk="1" fontAlgn="base" latinLnBrk="0" hangingPunct="1">
              <a:lnSpc>
                <a:spcPct val="100000"/>
              </a:lnSpc>
              <a:spcBef>
                <a:spcPct val="50000"/>
              </a:spcBef>
              <a:spcAft>
                <a:spcPct val="0"/>
              </a:spcAft>
              <a:buClr>
                <a:srgbClr val="F0AB00"/>
              </a:buClr>
              <a:buSzPct val="80000"/>
              <a:buFontTx/>
              <a:buNone/>
              <a:tabLst/>
              <a:defRPr/>
            </a:pPr>
            <a:r>
              <a:rPr lang="en-US" sz="1600" b="0" i="0" dirty="0">
                <a:solidFill>
                  <a:schemeClr val="tx1"/>
                </a:solidFill>
                <a:latin typeface="72 Brand" panose="020B0504030603020204" pitchFamily="34" charset="0"/>
                <a:cs typeface="Arial" panose="020B0604020202020204" pitchFamily="34" charset="0"/>
              </a:rPr>
              <a:t>Contact information:</a:t>
            </a:r>
          </a:p>
        </p:txBody>
      </p:sp>
    </p:spTree>
    <p:extLst>
      <p:ext uri="{BB962C8B-B14F-4D97-AF65-F5344CB8AC3E}">
        <p14:creationId xmlns:p14="http://schemas.microsoft.com/office/powerpoint/2010/main" val="3322909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ompany Information">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2024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425482" y="1405555"/>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Company Name:</a:t>
            </a:r>
          </a:p>
        </p:txBody>
      </p:sp>
      <p:sp>
        <p:nvSpPr>
          <p:cNvPr id="14" name="TextBox 13">
            <a:extLst>
              <a:ext uri="{FF2B5EF4-FFF2-40B4-BE49-F238E27FC236}">
                <a16:creationId xmlns:a16="http://schemas.microsoft.com/office/drawing/2014/main" id="{976622DB-DFD9-F500-5F93-478356FDB4AE}"/>
              </a:ext>
            </a:extLst>
          </p:cNvPr>
          <p:cNvSpPr txBox="1"/>
          <p:nvPr userDrawn="1"/>
        </p:nvSpPr>
        <p:spPr>
          <a:xfrm>
            <a:off x="425482" y="2251907"/>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HEADQUARTERS:</a:t>
            </a:r>
          </a:p>
        </p:txBody>
      </p:sp>
      <p:sp>
        <p:nvSpPr>
          <p:cNvPr id="15" name="TextBox 14">
            <a:extLst>
              <a:ext uri="{FF2B5EF4-FFF2-40B4-BE49-F238E27FC236}">
                <a16:creationId xmlns:a16="http://schemas.microsoft.com/office/drawing/2014/main" id="{A127C625-A1C2-3C93-8912-3F095A08C418}"/>
              </a:ext>
            </a:extLst>
          </p:cNvPr>
          <p:cNvSpPr txBox="1"/>
          <p:nvPr userDrawn="1"/>
        </p:nvSpPr>
        <p:spPr>
          <a:xfrm>
            <a:off x="425482" y="3098259"/>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Industry:</a:t>
            </a:r>
          </a:p>
        </p:txBody>
      </p:sp>
      <p:sp>
        <p:nvSpPr>
          <p:cNvPr id="16" name="TextBox 15">
            <a:extLst>
              <a:ext uri="{FF2B5EF4-FFF2-40B4-BE49-F238E27FC236}">
                <a16:creationId xmlns:a16="http://schemas.microsoft.com/office/drawing/2014/main" id="{9B292D21-C9D8-B2B9-36F2-967C4FE0668F}"/>
              </a:ext>
            </a:extLst>
          </p:cNvPr>
          <p:cNvSpPr txBox="1"/>
          <p:nvPr userDrawn="1"/>
        </p:nvSpPr>
        <p:spPr>
          <a:xfrm>
            <a:off x="425482" y="3944611"/>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Website:</a:t>
            </a:r>
          </a:p>
        </p:txBody>
      </p:sp>
      <p:sp>
        <p:nvSpPr>
          <p:cNvPr id="17" name="TextBox 16">
            <a:extLst>
              <a:ext uri="{FF2B5EF4-FFF2-40B4-BE49-F238E27FC236}">
                <a16:creationId xmlns:a16="http://schemas.microsoft.com/office/drawing/2014/main" id="{20AB13C2-D4F8-E87A-819E-B6C11D5E09BC}"/>
              </a:ext>
            </a:extLst>
          </p:cNvPr>
          <p:cNvSpPr txBox="1"/>
          <p:nvPr userDrawn="1"/>
        </p:nvSpPr>
        <p:spPr>
          <a:xfrm>
            <a:off x="425482" y="479096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Number of Employees:</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3" y="1611617"/>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the participant company name</a:t>
            </a:r>
          </a:p>
        </p:txBody>
      </p:sp>
      <p:sp>
        <p:nvSpPr>
          <p:cNvPr id="20" name="Text Placeholder 18">
            <a:extLst>
              <a:ext uri="{FF2B5EF4-FFF2-40B4-BE49-F238E27FC236}">
                <a16:creationId xmlns:a16="http://schemas.microsoft.com/office/drawing/2014/main" id="{78405B0D-FCC8-4D18-0C7F-4838DD7C9A15}"/>
              </a:ext>
            </a:extLst>
          </p:cNvPr>
          <p:cNvSpPr>
            <a:spLocks noGrp="1"/>
          </p:cNvSpPr>
          <p:nvPr>
            <p:ph type="body" sz="quarter" idx="19" hasCustomPrompt="1"/>
          </p:nvPr>
        </p:nvSpPr>
        <p:spPr>
          <a:xfrm>
            <a:off x="425483" y="2458611"/>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city, state, province, or country</a:t>
            </a:r>
          </a:p>
        </p:txBody>
      </p:sp>
      <p:sp>
        <p:nvSpPr>
          <p:cNvPr id="22" name="Text Placeholder 18">
            <a:extLst>
              <a:ext uri="{FF2B5EF4-FFF2-40B4-BE49-F238E27FC236}">
                <a16:creationId xmlns:a16="http://schemas.microsoft.com/office/drawing/2014/main" id="{35782044-4636-A4AA-6F21-1B1F7A544EEB}"/>
              </a:ext>
            </a:extLst>
          </p:cNvPr>
          <p:cNvSpPr>
            <a:spLocks noGrp="1"/>
          </p:cNvSpPr>
          <p:nvPr>
            <p:ph type="body" sz="quarter" idx="21" hasCustomPrompt="1"/>
          </p:nvPr>
        </p:nvSpPr>
        <p:spPr>
          <a:xfrm>
            <a:off x="425483" y="3305605"/>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industry</a:t>
            </a:r>
          </a:p>
        </p:txBody>
      </p:sp>
      <p:sp>
        <p:nvSpPr>
          <p:cNvPr id="23" name="Text Placeholder 18">
            <a:extLst>
              <a:ext uri="{FF2B5EF4-FFF2-40B4-BE49-F238E27FC236}">
                <a16:creationId xmlns:a16="http://schemas.microsoft.com/office/drawing/2014/main" id="{D568AE8D-C6C1-25F8-A916-BE6BBBFA9294}"/>
              </a:ext>
            </a:extLst>
          </p:cNvPr>
          <p:cNvSpPr>
            <a:spLocks noGrp="1"/>
          </p:cNvSpPr>
          <p:nvPr>
            <p:ph type="body" sz="quarter" idx="22" hasCustomPrompt="1"/>
          </p:nvPr>
        </p:nvSpPr>
        <p:spPr>
          <a:xfrm>
            <a:off x="425483" y="4152599"/>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website URL</a:t>
            </a:r>
          </a:p>
        </p:txBody>
      </p:sp>
      <p:sp>
        <p:nvSpPr>
          <p:cNvPr id="24" name="Text Placeholder 18">
            <a:extLst>
              <a:ext uri="{FF2B5EF4-FFF2-40B4-BE49-F238E27FC236}">
                <a16:creationId xmlns:a16="http://schemas.microsoft.com/office/drawing/2014/main" id="{0C36B513-BE6C-03A7-181B-A08CCAFE90AB}"/>
              </a:ext>
            </a:extLst>
          </p:cNvPr>
          <p:cNvSpPr>
            <a:spLocks noGrp="1"/>
          </p:cNvSpPr>
          <p:nvPr>
            <p:ph type="body" sz="quarter" idx="23" hasCustomPrompt="1"/>
          </p:nvPr>
        </p:nvSpPr>
        <p:spPr>
          <a:xfrm>
            <a:off x="425483" y="4999595"/>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number of employees</a:t>
            </a:r>
          </a:p>
        </p:txBody>
      </p:sp>
      <p:cxnSp>
        <p:nvCxnSpPr>
          <p:cNvPr id="26" name="Straight Connector 25">
            <a:extLst>
              <a:ext uri="{FF2B5EF4-FFF2-40B4-BE49-F238E27FC236}">
                <a16:creationId xmlns:a16="http://schemas.microsoft.com/office/drawing/2014/main" id="{2B8ADC4C-E63D-3C18-4544-4B96B1B4A09C}"/>
              </a:ext>
            </a:extLst>
          </p:cNvPr>
          <p:cNvCxnSpPr>
            <a:cxnSpLocks/>
          </p:cNvCxnSpPr>
          <p:nvPr userDrawn="1"/>
        </p:nvCxnSpPr>
        <p:spPr>
          <a:xfrm>
            <a:off x="3688104" y="1420668"/>
            <a:ext cx="0" cy="4165123"/>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029CEC2D-9E26-79C3-1A2F-865A36E6596C}"/>
              </a:ext>
            </a:extLst>
          </p:cNvPr>
          <p:cNvSpPr>
            <a:spLocks noGrp="1"/>
          </p:cNvSpPr>
          <p:nvPr>
            <p:ph type="body" sz="quarter" idx="24" hasCustomPrompt="1"/>
          </p:nvPr>
        </p:nvSpPr>
        <p:spPr>
          <a:xfrm>
            <a:off x="4271376" y="1378660"/>
            <a:ext cx="7495141" cy="4165122"/>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dirty="0"/>
              <a:t>Please describe your company and its business. When was your company founded? What is your company’s mission – why do you exist? Who are your customers? How is your company attempting to run as an intelligent enterprise? Use bullets or paragraphs. (Limit to 80 words)</a:t>
            </a:r>
          </a:p>
        </p:txBody>
      </p:sp>
      <p:sp>
        <p:nvSpPr>
          <p:cNvPr id="8" name="TextBox 7">
            <a:extLst>
              <a:ext uri="{FF2B5EF4-FFF2-40B4-BE49-F238E27FC236}">
                <a16:creationId xmlns:a16="http://schemas.microsoft.com/office/drawing/2014/main" id="{45CC4549-3C27-CB1B-87B2-3C01B5FD5A84}"/>
              </a:ext>
            </a:extLst>
          </p:cNvPr>
          <p:cNvSpPr txBox="1"/>
          <p:nvPr userDrawn="1"/>
        </p:nvSpPr>
        <p:spPr>
          <a:xfrm>
            <a:off x="424144" y="318733"/>
            <a:ext cx="4218317"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Company</a:t>
            </a:r>
            <a:r>
              <a:rPr lang="en-US" sz="1800" dirty="0">
                <a:latin typeface="+mj-lt"/>
                <a:cs typeface="Helvetica" panose="020B0604020202020204" pitchFamily="34" charset="0"/>
              </a:rPr>
              <a:t> </a:t>
            </a:r>
            <a:r>
              <a:rPr lang="en-US" sz="3000" b="1" i="0" kern="1200" baseline="0" dirty="0">
                <a:solidFill>
                  <a:schemeClr val="accent1"/>
                </a:solidFill>
                <a:latin typeface="+mj-lt"/>
                <a:ea typeface="+mj-ea"/>
                <a:cs typeface="Arial" panose="020B0604020202020204" pitchFamily="34" charset="0"/>
              </a:rPr>
              <a:t>Information</a:t>
            </a:r>
            <a:endParaRPr lang="en-US" sz="1800" dirty="0">
              <a:latin typeface="+mj-lt"/>
              <a:cs typeface="Helvetica" panose="020B0604020202020204" pitchFamily="34" charset="0"/>
            </a:endParaRPr>
          </a:p>
        </p:txBody>
      </p:sp>
      <p:sp>
        <p:nvSpPr>
          <p:cNvPr id="2" name="TextBox 1">
            <a:extLst>
              <a:ext uri="{FF2B5EF4-FFF2-40B4-BE49-F238E27FC236}">
                <a16:creationId xmlns:a16="http://schemas.microsoft.com/office/drawing/2014/main" id="{08863AFB-9738-38A9-3396-BE6A7AADCAC0}"/>
              </a:ext>
            </a:extLst>
          </p:cNvPr>
          <p:cNvSpPr txBox="1"/>
          <p:nvPr userDrawn="1"/>
        </p:nvSpPr>
        <p:spPr>
          <a:xfrm>
            <a:off x="425482" y="5637958"/>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Award Category:</a:t>
            </a:r>
          </a:p>
        </p:txBody>
      </p:sp>
      <p:sp>
        <p:nvSpPr>
          <p:cNvPr id="3" name="Text Placeholder 18">
            <a:extLst>
              <a:ext uri="{FF2B5EF4-FFF2-40B4-BE49-F238E27FC236}">
                <a16:creationId xmlns:a16="http://schemas.microsoft.com/office/drawing/2014/main" id="{C790BF99-20B9-3ECF-F029-99AF2AD1025A}"/>
              </a:ext>
            </a:extLst>
          </p:cNvPr>
          <p:cNvSpPr>
            <a:spLocks noGrp="1"/>
          </p:cNvSpPr>
          <p:nvPr>
            <p:ph type="body" sz="quarter" idx="25" hasCustomPrompt="1"/>
          </p:nvPr>
        </p:nvSpPr>
        <p:spPr>
          <a:xfrm>
            <a:off x="425483" y="5846591"/>
            <a:ext cx="2996977" cy="457200"/>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dirty="0"/>
              <a:t>Enter the award category</a:t>
            </a:r>
          </a:p>
        </p:txBody>
      </p:sp>
    </p:spTree>
    <p:extLst>
      <p:ext uri="{BB962C8B-B14F-4D97-AF65-F5344CB8AC3E}">
        <p14:creationId xmlns:p14="http://schemas.microsoft.com/office/powerpoint/2010/main" val="15236847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BR Agenda">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83A7A4-5231-C40A-230C-30D1F628C978}"/>
              </a:ext>
            </a:extLst>
          </p:cNvPr>
          <p:cNvSpPr txBox="1"/>
          <p:nvPr userDrawn="1"/>
        </p:nvSpPr>
        <p:spPr>
          <a:xfrm>
            <a:off x="485775" y="1468144"/>
            <a:ext cx="7275993" cy="3648143"/>
          </a:xfrm>
          <a:prstGeom prst="rect">
            <a:avLst/>
          </a:prstGeom>
          <a:noFill/>
        </p:spPr>
        <p:txBody>
          <a:bodyPr wrap="square" lIns="0" tIns="0" rIns="0" bIns="0" numCol="2" spcCol="457200" rtlCol="0">
            <a:noAutofit/>
          </a:bodyPr>
          <a:lstStyle/>
          <a:p>
            <a:pPr fontAlgn="base">
              <a:spcBef>
                <a:spcPts val="200"/>
              </a:spcBef>
              <a:spcAft>
                <a:spcPct val="0"/>
              </a:spcAft>
              <a:buClr>
                <a:srgbClr val="F0AB00"/>
              </a:buClr>
              <a:buSzPct val="80000"/>
            </a:pPr>
            <a:r>
              <a:rPr lang="en-US" sz="3199" b="1" kern="0" dirty="0">
                <a:solidFill>
                  <a:schemeClr val="tx2"/>
                </a:solidFill>
                <a:latin typeface="Arial"/>
                <a:ea typeface="Arial Unicode MS" pitchFamily="34" charset="-128"/>
                <a:cs typeface="Arial Unicode MS" pitchFamily="34" charset="-128"/>
              </a:rPr>
              <a:t>01</a:t>
            </a:r>
          </a:p>
          <a:p>
            <a:pPr fontAlgn="base">
              <a:spcAft>
                <a:spcPct val="0"/>
              </a:spcAft>
              <a:buClr>
                <a:srgbClr val="F0AB00"/>
              </a:buClr>
              <a:buSzPct val="80000"/>
            </a:pPr>
            <a:r>
              <a:rPr lang="en-US" sz="1999" b="1" kern="0" dirty="0">
                <a:ea typeface="Arial Unicode MS" pitchFamily="34" charset="-128"/>
                <a:cs typeface="Arial Unicode MS" pitchFamily="34" charset="-128"/>
              </a:rPr>
              <a:t>Introduction</a:t>
            </a:r>
          </a:p>
          <a:p>
            <a:pPr fontAlgn="base">
              <a:spcBef>
                <a:spcPts val="200"/>
              </a:spcBef>
              <a:spcAft>
                <a:spcPct val="0"/>
              </a:spcAft>
              <a:buClr>
                <a:srgbClr val="F0AB00"/>
              </a:buClr>
              <a:buSzPct val="80000"/>
            </a:pPr>
            <a:endParaRPr lang="en-US" sz="1799" kern="0" dirty="0">
              <a:ea typeface="Arial Unicode MS" pitchFamily="34" charset="-128"/>
              <a:cs typeface="Arial Unicode MS" pitchFamily="34" charset="-128"/>
            </a:endParaRPr>
          </a:p>
          <a:p>
            <a:pPr fontAlgn="base">
              <a:spcBef>
                <a:spcPts val="200"/>
              </a:spcBef>
              <a:spcAft>
                <a:spcPct val="0"/>
              </a:spcAft>
              <a:buClr>
                <a:srgbClr val="F0AB00"/>
              </a:buClr>
              <a:buSzPct val="80000"/>
            </a:pPr>
            <a:endParaRPr lang="en-US" sz="1799" kern="0" dirty="0">
              <a:ea typeface="Arial Unicode MS" pitchFamily="34" charset="-128"/>
            </a:endParaRPr>
          </a:p>
          <a:p>
            <a:pPr fontAlgn="base">
              <a:spcBef>
                <a:spcPts val="200"/>
              </a:spcBef>
              <a:spcAft>
                <a:spcPct val="0"/>
              </a:spcAft>
              <a:buClr>
                <a:srgbClr val="F0AB00"/>
              </a:buClr>
              <a:buSzPct val="80000"/>
            </a:pPr>
            <a:endParaRPr lang="en-US" sz="1799" dirty="0"/>
          </a:p>
          <a:p>
            <a:pPr fontAlgn="base">
              <a:spcBef>
                <a:spcPts val="200"/>
              </a:spcBef>
              <a:spcAft>
                <a:spcPct val="0"/>
              </a:spcAft>
              <a:buClr>
                <a:srgbClr val="F0AB00"/>
              </a:buClr>
              <a:buSzPct val="80000"/>
            </a:pPr>
            <a:r>
              <a:rPr lang="en-US" sz="3199" b="1" kern="0" dirty="0">
                <a:solidFill>
                  <a:schemeClr val="tx2"/>
                </a:solidFill>
                <a:ea typeface="Arial Unicode MS" pitchFamily="34" charset="-128"/>
                <a:cs typeface="Arial Unicode MS" pitchFamily="34" charset="-128"/>
              </a:rPr>
              <a:t>02</a:t>
            </a:r>
          </a:p>
          <a:p>
            <a:pPr fontAlgn="base">
              <a:spcAft>
                <a:spcPct val="0"/>
              </a:spcAft>
              <a:buClr>
                <a:srgbClr val="F0AB00"/>
              </a:buClr>
              <a:buSzPct val="80000"/>
            </a:pPr>
            <a:r>
              <a:rPr lang="en-US" sz="1999" b="1" kern="0" dirty="0">
                <a:ea typeface="Arial Unicode MS" pitchFamily="34" charset="-128"/>
                <a:cs typeface="Arial Unicode MS" pitchFamily="34" charset="-128"/>
              </a:rPr>
              <a:t>Making Value Visible</a:t>
            </a:r>
          </a:p>
          <a:p>
            <a:pPr fontAlgn="base">
              <a:spcBef>
                <a:spcPts val="200"/>
              </a:spcBef>
              <a:spcAft>
                <a:spcPct val="0"/>
              </a:spcAft>
              <a:buClr>
                <a:srgbClr val="F0AB00"/>
              </a:buClr>
              <a:buSzPct val="80000"/>
            </a:pPr>
            <a:endParaRPr lang="en-US" sz="1799" dirty="0"/>
          </a:p>
          <a:p>
            <a:pPr fontAlgn="base">
              <a:spcBef>
                <a:spcPts val="200"/>
              </a:spcBef>
              <a:spcAft>
                <a:spcPct val="0"/>
              </a:spcAft>
              <a:buClr>
                <a:srgbClr val="F0AB00"/>
              </a:buClr>
              <a:buSzPct val="80000"/>
            </a:pPr>
            <a:endParaRPr lang="en-US" sz="1799" dirty="0"/>
          </a:p>
          <a:p>
            <a:pPr fontAlgn="base">
              <a:spcBef>
                <a:spcPts val="200"/>
              </a:spcBef>
              <a:spcAft>
                <a:spcPct val="0"/>
              </a:spcAft>
              <a:buClr>
                <a:srgbClr val="F0AB00"/>
              </a:buClr>
              <a:buSzPct val="80000"/>
            </a:pPr>
            <a:endParaRPr lang="en-US" sz="1799" dirty="0"/>
          </a:p>
          <a:p>
            <a:pPr fontAlgn="base">
              <a:spcBef>
                <a:spcPts val="200"/>
              </a:spcBef>
              <a:spcAft>
                <a:spcPct val="0"/>
              </a:spcAft>
              <a:buClr>
                <a:srgbClr val="F0AB00"/>
              </a:buClr>
              <a:buSzPct val="80000"/>
            </a:pPr>
            <a:r>
              <a:rPr lang="en-US" sz="3199" b="1" kern="0" dirty="0">
                <a:solidFill>
                  <a:schemeClr val="tx2"/>
                </a:solidFill>
                <a:latin typeface="Arial"/>
                <a:ea typeface="Arial Unicode MS" pitchFamily="34" charset="-128"/>
                <a:cs typeface="Arial Unicode MS" pitchFamily="34" charset="-128"/>
              </a:rPr>
              <a:t>03</a:t>
            </a:r>
          </a:p>
          <a:p>
            <a:pPr fontAlgn="base">
              <a:spcAft>
                <a:spcPct val="0"/>
              </a:spcAft>
              <a:buClr>
                <a:srgbClr val="F0AB00"/>
              </a:buClr>
              <a:buSzPct val="80000"/>
            </a:pPr>
            <a:r>
              <a:rPr lang="en-US" sz="1999" b="1" kern="0" dirty="0">
                <a:ea typeface="Arial Unicode MS" pitchFamily="34" charset="-128"/>
                <a:cs typeface="Arial Unicode MS" pitchFamily="34" charset="-128"/>
              </a:rPr>
              <a:t>SAP Concur Community</a:t>
            </a:r>
          </a:p>
          <a:p>
            <a:pPr>
              <a:spcBef>
                <a:spcPts val="200"/>
              </a:spcBef>
            </a:pPr>
            <a:endParaRPr lang="en-US" sz="1799" dirty="0"/>
          </a:p>
          <a:p>
            <a:endParaRPr lang="en-US" sz="1799" dirty="0"/>
          </a:p>
          <a:p>
            <a:endParaRPr lang="en-US" sz="1999" dirty="0"/>
          </a:p>
          <a:p>
            <a:pPr fontAlgn="base">
              <a:spcBef>
                <a:spcPts val="200"/>
              </a:spcBef>
              <a:spcAft>
                <a:spcPct val="0"/>
              </a:spcAft>
              <a:buClr>
                <a:srgbClr val="F0AB00"/>
              </a:buClr>
              <a:buSzPct val="80000"/>
            </a:pPr>
            <a:r>
              <a:rPr lang="en-US" sz="3199" b="1" kern="0" dirty="0">
                <a:solidFill>
                  <a:schemeClr val="tx2"/>
                </a:solidFill>
                <a:ea typeface="Arial Unicode MS" pitchFamily="34" charset="-128"/>
                <a:cs typeface="Arial Unicode MS" pitchFamily="34" charset="-128"/>
              </a:rPr>
              <a:t>04</a:t>
            </a:r>
          </a:p>
          <a:p>
            <a:pPr fontAlgn="base">
              <a:spcAft>
                <a:spcPct val="0"/>
              </a:spcAft>
              <a:buClr>
                <a:srgbClr val="F0AB00"/>
              </a:buClr>
              <a:buSzPct val="80000"/>
            </a:pPr>
            <a:r>
              <a:rPr lang="en-US" sz="1999" b="1" kern="0" dirty="0">
                <a:ea typeface="Arial Unicode MS" pitchFamily="34" charset="-128"/>
                <a:cs typeface="Arial Unicode MS" pitchFamily="34" charset="-128"/>
              </a:rPr>
              <a:t>Next Steps</a:t>
            </a:r>
          </a:p>
          <a:p>
            <a:pPr>
              <a:spcBef>
                <a:spcPts val="200"/>
              </a:spcBef>
            </a:pPr>
            <a:endParaRPr lang="en-US" sz="1999" b="1" kern="0" dirty="0">
              <a:ea typeface="Arial Unicode MS" pitchFamily="34" charset="-128"/>
            </a:endParaRPr>
          </a:p>
          <a:p>
            <a:pPr>
              <a:spcBef>
                <a:spcPts val="200"/>
              </a:spcBef>
            </a:pPr>
            <a:endParaRPr lang="en-US" sz="1799" dirty="0"/>
          </a:p>
        </p:txBody>
      </p:sp>
      <p:pic>
        <p:nvPicPr>
          <p:cNvPr id="4" name="Picture Placeholder 11" descr="A person holding a tablet&#10;&#10;">
            <a:extLst>
              <a:ext uri="{FF2B5EF4-FFF2-40B4-BE49-F238E27FC236}">
                <a16:creationId xmlns:a16="http://schemas.microsoft.com/office/drawing/2014/main" id="{B989EA23-C5A8-751F-8F8B-ABE653600CC4}"/>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4" b="4"/>
          <a:stretch/>
        </p:blipFill>
        <p:spPr bwMode="black">
          <a:xfrm>
            <a:off x="8126119" y="0"/>
            <a:ext cx="4069058" cy="6858000"/>
          </a:xfrm>
          <a:prstGeom prst="rect">
            <a:avLst/>
          </a:prstGeom>
        </p:spPr>
      </p:pic>
      <p:sp>
        <p:nvSpPr>
          <p:cNvPr id="7" name="TextBox 6">
            <a:extLst>
              <a:ext uri="{FF2B5EF4-FFF2-40B4-BE49-F238E27FC236}">
                <a16:creationId xmlns:a16="http://schemas.microsoft.com/office/drawing/2014/main" id="{CCD396CF-554F-E39D-41E5-111A8B6A212A}"/>
              </a:ext>
            </a:extLst>
          </p:cNvPr>
          <p:cNvSpPr txBox="1"/>
          <p:nvPr userDrawn="1"/>
        </p:nvSpPr>
        <p:spPr>
          <a:xfrm>
            <a:off x="398386" y="546396"/>
            <a:ext cx="6096016" cy="461537"/>
          </a:xfrm>
          <a:prstGeom prst="rect">
            <a:avLst/>
          </a:prstGeom>
          <a:noFill/>
        </p:spPr>
        <p:txBody>
          <a:bodyPr wrap="square">
            <a:spAutoFit/>
          </a:bodyPr>
          <a:lstStyle/>
          <a:p>
            <a:r>
              <a:rPr lang="en-US" sz="2399" b="1" i="0" kern="1200" baseline="0" dirty="0">
                <a:solidFill>
                  <a:schemeClr val="tx1"/>
                </a:solidFill>
                <a:latin typeface="Arial" panose="020B0604020202020204" pitchFamily="34" charset="0"/>
                <a:ea typeface="+mj-ea"/>
                <a:cs typeface="+mj-cs"/>
              </a:rPr>
              <a:t>Agenda</a:t>
            </a:r>
          </a:p>
        </p:txBody>
      </p:sp>
    </p:spTree>
    <p:extLst>
      <p:ext uri="{BB962C8B-B14F-4D97-AF65-F5344CB8AC3E}">
        <p14:creationId xmlns:p14="http://schemas.microsoft.com/office/powerpoint/2010/main" val="2529821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ojects by Status">
    <p:spTree>
      <p:nvGrpSpPr>
        <p:cNvPr id="1" name=""/>
        <p:cNvGrpSpPr/>
        <p:nvPr/>
      </p:nvGrpSpPr>
      <p:grpSpPr>
        <a:xfrm>
          <a:off x="0" y="0"/>
          <a:ext cx="0" cy="0"/>
          <a:chOff x="0" y="0"/>
          <a:chExt cx="0" cy="0"/>
        </a:xfrm>
      </p:grpSpPr>
      <p:sp>
        <p:nvSpPr>
          <p:cNvPr id="3" name="Text Placeholder - column 3">
            <a:extLst>
              <a:ext uri="{FF2B5EF4-FFF2-40B4-BE49-F238E27FC236}">
                <a16:creationId xmlns:a16="http://schemas.microsoft.com/office/drawing/2014/main" id="{6EAE4A84-C867-70A6-C95A-AB0A7E43B62C}"/>
              </a:ext>
            </a:extLst>
          </p:cNvPr>
          <p:cNvSpPr>
            <a:spLocks noGrp="1"/>
          </p:cNvSpPr>
          <p:nvPr>
            <p:ph type="body" sz="quarter" idx="13" hasCustomPrompt="1"/>
          </p:nvPr>
        </p:nvSpPr>
        <p:spPr>
          <a:xfrm>
            <a:off x="9228712" y="2843262"/>
            <a:ext cx="2462464" cy="3510738"/>
          </a:xfrm>
          <a:prstGeom prst="rect">
            <a:avLst/>
          </a:prstGeo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2">
            <a:extLst>
              <a:ext uri="{FF2B5EF4-FFF2-40B4-BE49-F238E27FC236}">
                <a16:creationId xmlns:a16="http://schemas.microsoft.com/office/drawing/2014/main" id="{3EE04A15-7B26-D8AD-9CF1-0F1EDBF6F9E4}"/>
              </a:ext>
            </a:extLst>
          </p:cNvPr>
          <p:cNvSpPr>
            <a:spLocks noGrp="1"/>
          </p:cNvSpPr>
          <p:nvPr>
            <p:ph type="body" sz="quarter" idx="12" hasCustomPrompt="1"/>
          </p:nvPr>
        </p:nvSpPr>
        <p:spPr>
          <a:xfrm>
            <a:off x="6320476" y="2825262"/>
            <a:ext cx="2462464" cy="3510738"/>
          </a:xfrm>
          <a:prstGeom prst="rect">
            <a:avLst/>
          </a:prstGeo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5" name="Text Placeholder - column 1">
            <a:extLst>
              <a:ext uri="{FF2B5EF4-FFF2-40B4-BE49-F238E27FC236}">
                <a16:creationId xmlns:a16="http://schemas.microsoft.com/office/drawing/2014/main" id="{4DB866ED-AACE-CF88-86CB-6FC92B3B4CE8}"/>
              </a:ext>
            </a:extLst>
          </p:cNvPr>
          <p:cNvSpPr>
            <a:spLocks noGrp="1"/>
          </p:cNvSpPr>
          <p:nvPr>
            <p:ph type="body" sz="quarter" idx="10" hasCustomPrompt="1"/>
          </p:nvPr>
        </p:nvSpPr>
        <p:spPr>
          <a:xfrm>
            <a:off x="504001" y="2825262"/>
            <a:ext cx="2462464" cy="3510738"/>
          </a:xfrm>
          <a:prstGeom prst="rect">
            <a:avLst/>
          </a:prstGeo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7" name="Text Placeholder - column 1">
            <a:extLst>
              <a:ext uri="{FF2B5EF4-FFF2-40B4-BE49-F238E27FC236}">
                <a16:creationId xmlns:a16="http://schemas.microsoft.com/office/drawing/2014/main" id="{2561EE0F-A5D9-7E96-8652-95E0A14A7B93}"/>
              </a:ext>
            </a:extLst>
          </p:cNvPr>
          <p:cNvSpPr>
            <a:spLocks noGrp="1"/>
          </p:cNvSpPr>
          <p:nvPr>
            <p:ph type="body" sz="quarter" idx="14" hasCustomPrompt="1"/>
          </p:nvPr>
        </p:nvSpPr>
        <p:spPr>
          <a:xfrm>
            <a:off x="3412238" y="2825262"/>
            <a:ext cx="2462464" cy="3510738"/>
          </a:xfrm>
          <a:prstGeom prst="rect">
            <a:avLst/>
          </a:prstGeo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8" name="TextBox 7">
            <a:extLst>
              <a:ext uri="{FF2B5EF4-FFF2-40B4-BE49-F238E27FC236}">
                <a16:creationId xmlns:a16="http://schemas.microsoft.com/office/drawing/2014/main" id="{D16E69F5-BB7E-F4D3-05DA-88254C80A0DA}"/>
              </a:ext>
            </a:extLst>
          </p:cNvPr>
          <p:cNvSpPr txBox="1"/>
          <p:nvPr userDrawn="1"/>
        </p:nvSpPr>
        <p:spPr>
          <a:xfrm>
            <a:off x="504001" y="2041071"/>
            <a:ext cx="2462464" cy="400110"/>
          </a:xfrm>
          <a:prstGeom prst="rect">
            <a:avLst/>
          </a:prstGeom>
          <a:noFill/>
        </p:spPr>
        <p:txBody>
          <a:bodyPr wrap="square" rtlCol="0">
            <a:spAutoFit/>
          </a:bodyPr>
          <a:lstStyle/>
          <a:p>
            <a:pPr algn="ctr"/>
            <a:r>
              <a:rPr lang="en-US" sz="2000" b="1">
                <a:latin typeface="Arial" panose="020B0604020202020204" pitchFamily="34" charset="0"/>
                <a:cs typeface="Arial" panose="020B0604020202020204" pitchFamily="34" charset="0"/>
              </a:rPr>
              <a:t>Completed</a:t>
            </a:r>
          </a:p>
        </p:txBody>
      </p:sp>
      <p:sp>
        <p:nvSpPr>
          <p:cNvPr id="9" name="TextBox 8">
            <a:extLst>
              <a:ext uri="{FF2B5EF4-FFF2-40B4-BE49-F238E27FC236}">
                <a16:creationId xmlns:a16="http://schemas.microsoft.com/office/drawing/2014/main" id="{DB0932D7-22C3-8FFB-5A73-D7A1D5F45717}"/>
              </a:ext>
            </a:extLst>
          </p:cNvPr>
          <p:cNvSpPr txBox="1"/>
          <p:nvPr userDrawn="1"/>
        </p:nvSpPr>
        <p:spPr>
          <a:xfrm>
            <a:off x="3481796" y="2041071"/>
            <a:ext cx="2460377" cy="400110"/>
          </a:xfrm>
          <a:prstGeom prst="rect">
            <a:avLst/>
          </a:prstGeom>
          <a:noFill/>
        </p:spPr>
        <p:txBody>
          <a:bodyPr wrap="square" rtlCol="0">
            <a:spAutoFit/>
          </a:bodyPr>
          <a:lstStyle>
            <a:defPPr>
              <a:defRPr lang="de-DE"/>
            </a:defPPr>
            <a:lvl1pPr algn="ctr">
              <a:defRPr sz="2000" b="1">
                <a:latin typeface="Arial" panose="020B0604020202020204" pitchFamily="34" charset="0"/>
                <a:cs typeface="Arial" panose="020B0604020202020204" pitchFamily="34" charset="0"/>
              </a:defRPr>
            </a:lvl1pPr>
          </a:lstStyle>
          <a:p>
            <a:r>
              <a:rPr lang="en-US" sz="2000"/>
              <a:t>Not Started</a:t>
            </a:r>
          </a:p>
        </p:txBody>
      </p:sp>
      <p:sp>
        <p:nvSpPr>
          <p:cNvPr id="10" name="TextBox 9">
            <a:extLst>
              <a:ext uri="{FF2B5EF4-FFF2-40B4-BE49-F238E27FC236}">
                <a16:creationId xmlns:a16="http://schemas.microsoft.com/office/drawing/2014/main" id="{41A4D24E-5B83-864F-37AE-8869EFF78C0F}"/>
              </a:ext>
            </a:extLst>
          </p:cNvPr>
          <p:cNvSpPr txBox="1"/>
          <p:nvPr userDrawn="1"/>
        </p:nvSpPr>
        <p:spPr>
          <a:xfrm>
            <a:off x="9228711" y="2041071"/>
            <a:ext cx="2461767" cy="400110"/>
          </a:xfrm>
          <a:prstGeom prst="rect">
            <a:avLst/>
          </a:prstGeom>
          <a:noFill/>
        </p:spPr>
        <p:txBody>
          <a:bodyPr wrap="square" rtlCol="0">
            <a:spAutoFit/>
          </a:bodyPr>
          <a:lstStyle/>
          <a:p>
            <a:pPr algn="ctr"/>
            <a:r>
              <a:rPr lang="en-US" sz="2000" b="1">
                <a:latin typeface="Arial" panose="020B0604020202020204" pitchFamily="34" charset="0"/>
                <a:cs typeface="Arial" panose="020B0604020202020204" pitchFamily="34" charset="0"/>
              </a:rPr>
              <a:t>In Process</a:t>
            </a:r>
          </a:p>
        </p:txBody>
      </p:sp>
      <p:sp>
        <p:nvSpPr>
          <p:cNvPr id="11" name="TextBox 10">
            <a:extLst>
              <a:ext uri="{FF2B5EF4-FFF2-40B4-BE49-F238E27FC236}">
                <a16:creationId xmlns:a16="http://schemas.microsoft.com/office/drawing/2014/main" id="{CA83549E-1A75-4D32-7A8E-3F75899DB46E}"/>
              </a:ext>
            </a:extLst>
          </p:cNvPr>
          <p:cNvSpPr txBox="1"/>
          <p:nvPr userDrawn="1"/>
        </p:nvSpPr>
        <p:spPr>
          <a:xfrm>
            <a:off x="6320473" y="2085109"/>
            <a:ext cx="2462463" cy="400110"/>
          </a:xfrm>
          <a:prstGeom prst="rect">
            <a:avLst/>
          </a:prstGeom>
          <a:noFill/>
        </p:spPr>
        <p:txBody>
          <a:bodyPr wrap="square" rtlCol="0">
            <a:spAutoFit/>
          </a:bodyPr>
          <a:lstStyle>
            <a:defPPr>
              <a:defRPr lang="de-DE"/>
            </a:defPPr>
            <a:lvl1pPr algn="ctr">
              <a:defRPr sz="2000" b="1">
                <a:latin typeface="Arial" panose="020B0604020202020204" pitchFamily="34" charset="0"/>
                <a:cs typeface="Arial" panose="020B0604020202020204" pitchFamily="34" charset="0"/>
              </a:defRPr>
            </a:lvl1pPr>
          </a:lstStyle>
          <a:p>
            <a:r>
              <a:rPr lang="en-US" sz="2000"/>
              <a:t>In Process</a:t>
            </a:r>
          </a:p>
        </p:txBody>
      </p:sp>
      <p:sp>
        <p:nvSpPr>
          <p:cNvPr id="12" name="Oval 737">
            <a:extLst>
              <a:ext uri="{FF2B5EF4-FFF2-40B4-BE49-F238E27FC236}">
                <a16:creationId xmlns:a16="http://schemas.microsoft.com/office/drawing/2014/main" id="{4AFDA373-292E-5824-45AA-E044B3BDAD09}"/>
              </a:ext>
              <a:ext uri="{C183D7F6-B498-43B3-948B-1728B52AA6E4}">
                <adec:decorative xmlns:adec="http://schemas.microsoft.com/office/drawing/2017/decorative" val="1"/>
              </a:ext>
            </a:extLst>
          </p:cNvPr>
          <p:cNvSpPr>
            <a:spLocks noChangeArrowheads="1"/>
          </p:cNvSpPr>
          <p:nvPr userDrawn="1"/>
        </p:nvSpPr>
        <p:spPr bwMode="auto">
          <a:xfrm>
            <a:off x="4346129" y="1229759"/>
            <a:ext cx="731711" cy="731520"/>
          </a:xfrm>
          <a:prstGeom prst="ellipse">
            <a:avLst/>
          </a:prstGeom>
          <a:noFill/>
          <a:ln w="25400">
            <a:solidFill>
              <a:srgbClr val="0E2B16"/>
            </a:solidFill>
            <a:round/>
            <a:headEnd/>
            <a:tailEnd/>
          </a:ln>
        </p:spPr>
        <p:txBody>
          <a:bodyPr wrap="none" anchor="ctr"/>
          <a:lstStyle/>
          <a:p>
            <a:endParaRPr lang="en-US" sz="1800">
              <a:ln>
                <a:solidFill>
                  <a:srgbClr val="0E2B16"/>
                </a:solidFill>
              </a:ln>
            </a:endParaRPr>
          </a:p>
        </p:txBody>
      </p:sp>
      <p:grpSp>
        <p:nvGrpSpPr>
          <p:cNvPr id="13" name="Group 12">
            <a:extLst>
              <a:ext uri="{FF2B5EF4-FFF2-40B4-BE49-F238E27FC236}">
                <a16:creationId xmlns:a16="http://schemas.microsoft.com/office/drawing/2014/main" id="{8149D503-8B4C-E83F-45D5-A72D85CF8558}"/>
              </a:ext>
              <a:ext uri="{C183D7F6-B498-43B3-948B-1728B52AA6E4}">
                <adec:decorative xmlns:adec="http://schemas.microsoft.com/office/drawing/2017/decorative" val="1"/>
              </a:ext>
            </a:extLst>
          </p:cNvPr>
          <p:cNvGrpSpPr/>
          <p:nvPr userDrawn="1"/>
        </p:nvGrpSpPr>
        <p:grpSpPr>
          <a:xfrm>
            <a:off x="7219586" y="1229759"/>
            <a:ext cx="731711" cy="731520"/>
            <a:chOff x="5873676" y="2817818"/>
            <a:chExt cx="481784" cy="481784"/>
          </a:xfrm>
        </p:grpSpPr>
        <p:sp>
          <p:nvSpPr>
            <p:cNvPr id="14" name="Freeform 19">
              <a:extLst>
                <a:ext uri="{FF2B5EF4-FFF2-40B4-BE49-F238E27FC236}">
                  <a16:creationId xmlns:a16="http://schemas.microsoft.com/office/drawing/2014/main" id="{F416A984-C6F6-5145-9D7F-53AA3BFFCA34}"/>
                </a:ext>
              </a:extLst>
            </p:cNvPr>
            <p:cNvSpPr>
              <a:spLocks/>
            </p:cNvSpPr>
            <p:nvPr/>
          </p:nvSpPr>
          <p:spPr bwMode="gray">
            <a:xfrm>
              <a:off x="6112901" y="2817818"/>
              <a:ext cx="242559" cy="481784"/>
            </a:xfrm>
            <a:custGeom>
              <a:avLst/>
              <a:gdLst/>
              <a:ahLst/>
              <a:cxnLst>
                <a:cxn ang="0">
                  <a:pos x="0" y="321"/>
                </a:cxn>
                <a:cxn ang="0">
                  <a:pos x="1" y="321"/>
                </a:cxn>
                <a:cxn ang="0">
                  <a:pos x="162" y="161"/>
                </a:cxn>
                <a:cxn ang="0">
                  <a:pos x="1" y="1"/>
                </a:cxn>
                <a:cxn ang="0">
                  <a:pos x="1" y="1"/>
                </a:cxn>
                <a:cxn ang="0">
                  <a:pos x="1" y="161"/>
                </a:cxn>
                <a:cxn ang="0">
                  <a:pos x="0" y="321"/>
                </a:cxn>
              </a:cxnLst>
              <a:rect l="0" t="0" r="r" b="b"/>
              <a:pathLst>
                <a:path w="162" h="322">
                  <a:moveTo>
                    <a:pt x="0" y="321"/>
                  </a:moveTo>
                  <a:cubicBezTo>
                    <a:pt x="1" y="321"/>
                    <a:pt x="1" y="321"/>
                    <a:pt x="1" y="321"/>
                  </a:cubicBezTo>
                  <a:cubicBezTo>
                    <a:pt x="90" y="322"/>
                    <a:pt x="162" y="250"/>
                    <a:pt x="162" y="161"/>
                  </a:cubicBezTo>
                  <a:cubicBezTo>
                    <a:pt x="162" y="72"/>
                    <a:pt x="90" y="1"/>
                    <a:pt x="1" y="1"/>
                  </a:cubicBezTo>
                  <a:cubicBezTo>
                    <a:pt x="1" y="0"/>
                    <a:pt x="1" y="1"/>
                    <a:pt x="1" y="1"/>
                  </a:cubicBezTo>
                  <a:lnTo>
                    <a:pt x="1" y="161"/>
                  </a:lnTo>
                  <a:lnTo>
                    <a:pt x="0" y="321"/>
                  </a:lnTo>
                  <a:close/>
                </a:path>
              </a:pathLst>
            </a:custGeom>
            <a:solidFill>
              <a:schemeClr val="accent3">
                <a:lumMod val="100000"/>
              </a:schemeClr>
            </a:solidFill>
            <a:ln w="25400">
              <a:solidFill>
                <a:srgbClr val="0E2B16"/>
              </a:solidFill>
              <a:prstDash val="solid"/>
              <a:round/>
              <a:headEnd/>
              <a:tailEnd/>
            </a:ln>
          </p:spPr>
          <p:txBody>
            <a:bodyPr/>
            <a:lstStyle/>
            <a:p>
              <a:endParaRPr lang="en-US" sz="1800"/>
            </a:p>
          </p:txBody>
        </p:sp>
        <p:sp>
          <p:nvSpPr>
            <p:cNvPr id="15" name="Freeform 20">
              <a:extLst>
                <a:ext uri="{FF2B5EF4-FFF2-40B4-BE49-F238E27FC236}">
                  <a16:creationId xmlns:a16="http://schemas.microsoft.com/office/drawing/2014/main" id="{390BD53C-34FB-E260-F88C-9E47DE8D26F5}"/>
                </a:ext>
              </a:extLst>
            </p:cNvPr>
            <p:cNvSpPr>
              <a:spLocks/>
            </p:cNvSpPr>
            <p:nvPr/>
          </p:nvSpPr>
          <p:spPr bwMode="gray">
            <a:xfrm>
              <a:off x="5873676" y="2818652"/>
              <a:ext cx="240892" cy="479283"/>
            </a:xfrm>
            <a:custGeom>
              <a:avLst/>
              <a:gdLst/>
              <a:ahLst/>
              <a:cxnLst>
                <a:cxn ang="0">
                  <a:pos x="161" y="0"/>
                </a:cxn>
                <a:cxn ang="0">
                  <a:pos x="1" y="160"/>
                </a:cxn>
                <a:cxn ang="0">
                  <a:pos x="160" y="320"/>
                </a:cxn>
                <a:cxn ang="0">
                  <a:pos x="161" y="160"/>
                </a:cxn>
                <a:cxn ang="0">
                  <a:pos x="161" y="0"/>
                </a:cxn>
              </a:cxnLst>
              <a:rect l="0" t="0" r="r" b="b"/>
              <a:pathLst>
                <a:path w="161" h="320">
                  <a:moveTo>
                    <a:pt x="161" y="0"/>
                  </a:moveTo>
                  <a:cubicBezTo>
                    <a:pt x="72" y="0"/>
                    <a:pt x="1" y="72"/>
                    <a:pt x="1" y="160"/>
                  </a:cubicBezTo>
                  <a:cubicBezTo>
                    <a:pt x="0" y="248"/>
                    <a:pt x="72" y="320"/>
                    <a:pt x="160" y="320"/>
                  </a:cubicBezTo>
                  <a:lnTo>
                    <a:pt x="161" y="160"/>
                  </a:lnTo>
                  <a:lnTo>
                    <a:pt x="161" y="0"/>
                  </a:lnTo>
                  <a:close/>
                </a:path>
              </a:pathLst>
            </a:custGeom>
            <a:noFill/>
            <a:ln w="25400">
              <a:solidFill>
                <a:srgbClr val="0E2B16"/>
              </a:solidFill>
              <a:round/>
              <a:headEnd/>
              <a:tailEnd/>
            </a:ln>
          </p:spPr>
          <p:txBody>
            <a:bodyPr wrap="none" anchor="ctr"/>
            <a:lstStyle/>
            <a:p>
              <a:endParaRPr lang="en-US" sz="1800"/>
            </a:p>
          </p:txBody>
        </p:sp>
      </p:grpSp>
      <p:grpSp>
        <p:nvGrpSpPr>
          <p:cNvPr id="16" name="Group 15">
            <a:extLst>
              <a:ext uri="{FF2B5EF4-FFF2-40B4-BE49-F238E27FC236}">
                <a16:creationId xmlns:a16="http://schemas.microsoft.com/office/drawing/2014/main" id="{F225B7A9-B93E-5708-2A5D-04E7B3A0E0C7}"/>
              </a:ext>
              <a:ext uri="{C183D7F6-B498-43B3-948B-1728B52AA6E4}">
                <adec:decorative xmlns:adec="http://schemas.microsoft.com/office/drawing/2017/decorative" val="1"/>
              </a:ext>
            </a:extLst>
          </p:cNvPr>
          <p:cNvGrpSpPr/>
          <p:nvPr userDrawn="1"/>
        </p:nvGrpSpPr>
        <p:grpSpPr>
          <a:xfrm>
            <a:off x="10090512" y="1260341"/>
            <a:ext cx="731711" cy="731520"/>
            <a:chOff x="8517057" y="2785451"/>
            <a:chExt cx="481784" cy="481784"/>
          </a:xfrm>
        </p:grpSpPr>
        <p:sp>
          <p:nvSpPr>
            <p:cNvPr id="17" name="Freeform 10">
              <a:extLst>
                <a:ext uri="{FF2B5EF4-FFF2-40B4-BE49-F238E27FC236}">
                  <a16:creationId xmlns:a16="http://schemas.microsoft.com/office/drawing/2014/main" id="{2A1CD9F1-355E-C600-F296-8AA4C0B0FB0F}"/>
                </a:ext>
              </a:extLst>
            </p:cNvPr>
            <p:cNvSpPr>
              <a:spLocks/>
            </p:cNvSpPr>
            <p:nvPr/>
          </p:nvSpPr>
          <p:spPr bwMode="gray">
            <a:xfrm>
              <a:off x="8517057" y="2785451"/>
              <a:ext cx="481784" cy="481784"/>
            </a:xfrm>
            <a:custGeom>
              <a:avLst/>
              <a:gdLst/>
              <a:ahLst/>
              <a:cxnLst>
                <a:cxn ang="0">
                  <a:pos x="0" y="161"/>
                </a:cxn>
                <a:cxn ang="0">
                  <a:pos x="0" y="161"/>
                </a:cxn>
                <a:cxn ang="0">
                  <a:pos x="160" y="322"/>
                </a:cxn>
                <a:cxn ang="0">
                  <a:pos x="321" y="161"/>
                </a:cxn>
                <a:cxn ang="0">
                  <a:pos x="160" y="1"/>
                </a:cxn>
                <a:cxn ang="0">
                  <a:pos x="160" y="1"/>
                </a:cxn>
                <a:cxn ang="0">
                  <a:pos x="160" y="161"/>
                </a:cxn>
                <a:cxn ang="0">
                  <a:pos x="0" y="161"/>
                </a:cxn>
              </a:cxnLst>
              <a:rect l="0" t="0" r="r" b="b"/>
              <a:pathLst>
                <a:path w="321" h="322">
                  <a:moveTo>
                    <a:pt x="0" y="161"/>
                  </a:moveTo>
                  <a:cubicBezTo>
                    <a:pt x="0" y="161"/>
                    <a:pt x="0" y="161"/>
                    <a:pt x="0" y="161"/>
                  </a:cubicBezTo>
                  <a:cubicBezTo>
                    <a:pt x="0" y="250"/>
                    <a:pt x="71" y="322"/>
                    <a:pt x="160" y="322"/>
                  </a:cubicBezTo>
                  <a:cubicBezTo>
                    <a:pt x="249" y="322"/>
                    <a:pt x="321" y="250"/>
                    <a:pt x="321" y="161"/>
                  </a:cubicBezTo>
                  <a:cubicBezTo>
                    <a:pt x="321" y="72"/>
                    <a:pt x="249" y="1"/>
                    <a:pt x="160" y="1"/>
                  </a:cubicBezTo>
                  <a:cubicBezTo>
                    <a:pt x="160" y="0"/>
                    <a:pt x="160" y="1"/>
                    <a:pt x="160" y="1"/>
                  </a:cubicBezTo>
                  <a:lnTo>
                    <a:pt x="160" y="161"/>
                  </a:lnTo>
                  <a:lnTo>
                    <a:pt x="0" y="161"/>
                  </a:lnTo>
                  <a:close/>
                </a:path>
              </a:pathLst>
            </a:custGeom>
            <a:solidFill>
              <a:schemeClr val="accent3">
                <a:lumMod val="100000"/>
              </a:schemeClr>
            </a:solidFill>
            <a:ln w="25400">
              <a:solidFill>
                <a:srgbClr val="0E2B16"/>
              </a:solidFill>
              <a:prstDash val="solid"/>
              <a:round/>
              <a:headEnd/>
              <a:tailEnd/>
            </a:ln>
          </p:spPr>
          <p:txBody>
            <a:bodyPr/>
            <a:lstStyle/>
            <a:p>
              <a:endParaRPr lang="en-US" sz="1800"/>
            </a:p>
          </p:txBody>
        </p:sp>
        <p:sp>
          <p:nvSpPr>
            <p:cNvPr id="18" name="Freeform 11">
              <a:extLst>
                <a:ext uri="{FF2B5EF4-FFF2-40B4-BE49-F238E27FC236}">
                  <a16:creationId xmlns:a16="http://schemas.microsoft.com/office/drawing/2014/main" id="{E6024766-C07B-8F75-172A-8D024AACB6EC}"/>
                </a:ext>
              </a:extLst>
            </p:cNvPr>
            <p:cNvSpPr>
              <a:spLocks/>
            </p:cNvSpPr>
            <p:nvPr/>
          </p:nvSpPr>
          <p:spPr bwMode="gray">
            <a:xfrm>
              <a:off x="8517057" y="2786285"/>
              <a:ext cx="240056" cy="240058"/>
            </a:xfrm>
            <a:custGeom>
              <a:avLst/>
              <a:gdLst/>
              <a:ahLst/>
              <a:cxnLst>
                <a:cxn ang="0">
                  <a:pos x="160" y="0"/>
                </a:cxn>
                <a:cxn ang="0">
                  <a:pos x="0" y="160"/>
                </a:cxn>
                <a:cxn ang="0">
                  <a:pos x="160" y="160"/>
                </a:cxn>
                <a:cxn ang="0">
                  <a:pos x="160" y="0"/>
                </a:cxn>
              </a:cxnLst>
              <a:rect l="0" t="0" r="r" b="b"/>
              <a:pathLst>
                <a:path w="160" h="160">
                  <a:moveTo>
                    <a:pt x="160" y="0"/>
                  </a:moveTo>
                  <a:cubicBezTo>
                    <a:pt x="71" y="0"/>
                    <a:pt x="0" y="71"/>
                    <a:pt x="0" y="160"/>
                  </a:cubicBezTo>
                  <a:lnTo>
                    <a:pt x="160" y="160"/>
                  </a:lnTo>
                  <a:lnTo>
                    <a:pt x="160" y="0"/>
                  </a:lnTo>
                  <a:close/>
                </a:path>
              </a:pathLst>
            </a:custGeom>
            <a:noFill/>
            <a:ln w="25400">
              <a:solidFill>
                <a:srgbClr val="0E2B16"/>
              </a:solidFill>
              <a:round/>
              <a:headEnd/>
              <a:tailEnd/>
            </a:ln>
          </p:spPr>
          <p:txBody>
            <a:bodyPr wrap="none" anchor="ctr"/>
            <a:lstStyle/>
            <a:p>
              <a:endParaRPr lang="en-US" sz="1800"/>
            </a:p>
          </p:txBody>
        </p:sp>
      </p:grpSp>
      <p:sp>
        <p:nvSpPr>
          <p:cNvPr id="19" name="Oval 737">
            <a:extLst>
              <a:ext uri="{FF2B5EF4-FFF2-40B4-BE49-F238E27FC236}">
                <a16:creationId xmlns:a16="http://schemas.microsoft.com/office/drawing/2014/main" id="{4002E5EC-D881-41E5-6C89-467ABEDD5779}"/>
              </a:ext>
              <a:ext uri="{C183D7F6-B498-43B3-948B-1728B52AA6E4}">
                <adec:decorative xmlns:adec="http://schemas.microsoft.com/office/drawing/2017/decorative" val="1"/>
              </a:ext>
            </a:extLst>
          </p:cNvPr>
          <p:cNvSpPr>
            <a:spLocks noChangeArrowheads="1"/>
          </p:cNvSpPr>
          <p:nvPr userDrawn="1"/>
        </p:nvSpPr>
        <p:spPr bwMode="auto">
          <a:xfrm>
            <a:off x="1369376" y="1229759"/>
            <a:ext cx="731711" cy="731520"/>
          </a:xfrm>
          <a:prstGeom prst="ellipse">
            <a:avLst/>
          </a:prstGeom>
          <a:solidFill>
            <a:schemeClr val="accent3">
              <a:lumMod val="100000"/>
            </a:schemeClr>
          </a:solidFill>
          <a:ln w="25400">
            <a:solidFill>
              <a:srgbClr val="0E2B16"/>
            </a:solidFill>
            <a:prstDash val="solid"/>
            <a:round/>
            <a:headEnd/>
            <a:tailEnd/>
          </a:ln>
        </p:spPr>
        <p:txBody>
          <a:bodyPr/>
          <a:lstStyle/>
          <a:p>
            <a:endParaRPr lang="en-US" sz="1800">
              <a:ln>
                <a:solidFill>
                  <a:srgbClr val="0E2B16"/>
                </a:solidFill>
              </a:ln>
              <a:solidFill>
                <a:srgbClr val="188918"/>
              </a:solidFill>
            </a:endParaRPr>
          </a:p>
        </p:txBody>
      </p:sp>
      <p:sp>
        <p:nvSpPr>
          <p:cNvPr id="23" name="TextBox 22">
            <a:extLst>
              <a:ext uri="{FF2B5EF4-FFF2-40B4-BE49-F238E27FC236}">
                <a16:creationId xmlns:a16="http://schemas.microsoft.com/office/drawing/2014/main" id="{2DFF3B9F-9560-BD55-CDC3-2E8555AFA1CA}"/>
              </a:ext>
            </a:extLst>
          </p:cNvPr>
          <p:cNvSpPr txBox="1"/>
          <p:nvPr userDrawn="1"/>
        </p:nvSpPr>
        <p:spPr>
          <a:xfrm>
            <a:off x="503051" y="502921"/>
            <a:ext cx="11152314" cy="461537"/>
          </a:xfrm>
          <a:prstGeom prst="rect">
            <a:avLst/>
          </a:prstGeom>
          <a:noFill/>
        </p:spPr>
        <p:txBody>
          <a:bodyPr wrap="square">
            <a:spAutoFit/>
          </a:bodyPr>
          <a:lstStyle/>
          <a:p>
            <a:r>
              <a:rPr lang="en-US" sz="2399" b="1" kern="1200" baseline="0" dirty="0">
                <a:solidFill>
                  <a:schemeClr val="tx1"/>
                </a:solidFill>
                <a:latin typeface="+mj-lt"/>
                <a:ea typeface="+mj-ea"/>
                <a:cs typeface="+mj-cs"/>
              </a:rPr>
              <a:t>Projects</a:t>
            </a:r>
            <a:r>
              <a:rPr lang="en-US" sz="1800" dirty="0"/>
              <a:t> </a:t>
            </a:r>
            <a:r>
              <a:rPr lang="en-US" sz="2399" b="1" kern="1200" baseline="0" dirty="0">
                <a:solidFill>
                  <a:schemeClr val="tx1"/>
                </a:solidFill>
                <a:latin typeface="+mj-lt"/>
                <a:ea typeface="+mj-ea"/>
                <a:cs typeface="+mj-cs"/>
              </a:rPr>
              <a:t>&amp; Achievements</a:t>
            </a:r>
          </a:p>
        </p:txBody>
      </p:sp>
    </p:spTree>
    <p:extLst>
      <p:ext uri="{BB962C8B-B14F-4D97-AF65-F5344CB8AC3E}">
        <p14:creationId xmlns:p14="http://schemas.microsoft.com/office/powerpoint/2010/main" val="11527884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rojects by Type">
    <p:spTree>
      <p:nvGrpSpPr>
        <p:cNvPr id="1" name=""/>
        <p:cNvGrpSpPr/>
        <p:nvPr/>
      </p:nvGrpSpPr>
      <p:grpSpPr>
        <a:xfrm>
          <a:off x="0" y="0"/>
          <a:ext cx="0" cy="0"/>
          <a:chOff x="0" y="0"/>
          <a:chExt cx="0" cy="0"/>
        </a:xfrm>
      </p:grpSpPr>
      <p:sp>
        <p:nvSpPr>
          <p:cNvPr id="3" name="Text Placeholder - column 3">
            <a:extLst>
              <a:ext uri="{FF2B5EF4-FFF2-40B4-BE49-F238E27FC236}">
                <a16:creationId xmlns:a16="http://schemas.microsoft.com/office/drawing/2014/main" id="{6EAE4A84-C867-70A6-C95A-AB0A7E43B62C}"/>
              </a:ext>
            </a:extLst>
          </p:cNvPr>
          <p:cNvSpPr>
            <a:spLocks noGrp="1"/>
          </p:cNvSpPr>
          <p:nvPr>
            <p:ph type="body" sz="quarter" idx="13" hasCustomPrompt="1"/>
          </p:nvPr>
        </p:nvSpPr>
        <p:spPr>
          <a:xfrm>
            <a:off x="9222361" y="2843262"/>
            <a:ext cx="2462464" cy="3510738"/>
          </a:xfrm>
          <a:prstGeom prst="rect">
            <a:avLst/>
          </a:prstGeom>
        </p:spPr>
        <p:txBody>
          <a:bodyPr/>
          <a:lstStyle>
            <a:lvl1pPr>
              <a:defRPr/>
            </a:lvl1pPr>
          </a:lstStyle>
          <a:p>
            <a:pPr lvl="0"/>
            <a:r>
              <a:rPr lang="en-US" noProof="0" dirty="0"/>
              <a:t>Community/Partnership</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2">
            <a:extLst>
              <a:ext uri="{FF2B5EF4-FFF2-40B4-BE49-F238E27FC236}">
                <a16:creationId xmlns:a16="http://schemas.microsoft.com/office/drawing/2014/main" id="{3EE04A15-7B26-D8AD-9CF1-0F1EDBF6F9E4}"/>
              </a:ext>
            </a:extLst>
          </p:cNvPr>
          <p:cNvSpPr>
            <a:spLocks noGrp="1"/>
          </p:cNvSpPr>
          <p:nvPr>
            <p:ph type="body" sz="quarter" idx="12" hasCustomPrompt="1"/>
          </p:nvPr>
        </p:nvSpPr>
        <p:spPr>
          <a:xfrm>
            <a:off x="6317300" y="2825262"/>
            <a:ext cx="2462464" cy="3510738"/>
          </a:xfrm>
          <a:prstGeom prst="rect">
            <a:avLst/>
          </a:prstGeom>
        </p:spPr>
        <p:txBody>
          <a:bodyPr/>
          <a:lstStyle>
            <a:lvl1pPr>
              <a:defRPr/>
            </a:lvl1pPr>
          </a:lstStyle>
          <a:p>
            <a:pPr lvl="0"/>
            <a:r>
              <a:rPr lang="en-US" noProof="0" dirty="0"/>
              <a:t>Invoice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a:extLst>
              <a:ext uri="{FF2B5EF4-FFF2-40B4-BE49-F238E27FC236}">
                <a16:creationId xmlns:a16="http://schemas.microsoft.com/office/drawing/2014/main" id="{4DB866ED-AACE-CF88-86CB-6FC92B3B4CE8}"/>
              </a:ext>
            </a:extLst>
          </p:cNvPr>
          <p:cNvSpPr>
            <a:spLocks noGrp="1"/>
          </p:cNvSpPr>
          <p:nvPr>
            <p:ph type="body" sz="quarter" idx="10" hasCustomPrompt="1"/>
          </p:nvPr>
        </p:nvSpPr>
        <p:spPr>
          <a:xfrm>
            <a:off x="504001" y="2825262"/>
            <a:ext cx="2462464" cy="3510738"/>
          </a:xfrm>
          <a:prstGeom prst="rect">
            <a:avLst/>
          </a:prstGeom>
        </p:spPr>
        <p:txBody>
          <a:bodyPr/>
          <a:lstStyle>
            <a:lvl1pPr>
              <a:defRPr/>
            </a:lvl1pPr>
          </a:lstStyle>
          <a:p>
            <a:pPr lvl="0"/>
            <a:r>
              <a:rPr lang="en-US" noProof="0" dirty="0"/>
              <a:t>Travel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 column 1">
            <a:extLst>
              <a:ext uri="{FF2B5EF4-FFF2-40B4-BE49-F238E27FC236}">
                <a16:creationId xmlns:a16="http://schemas.microsoft.com/office/drawing/2014/main" id="{2561EE0F-A5D9-7E96-8652-95E0A14A7B93}"/>
              </a:ext>
            </a:extLst>
          </p:cNvPr>
          <p:cNvSpPr>
            <a:spLocks noGrp="1"/>
          </p:cNvSpPr>
          <p:nvPr>
            <p:ph type="body" sz="quarter" idx="14" hasCustomPrompt="1"/>
          </p:nvPr>
        </p:nvSpPr>
        <p:spPr>
          <a:xfrm>
            <a:off x="3412238" y="2825262"/>
            <a:ext cx="2462464" cy="3510738"/>
          </a:xfrm>
          <a:prstGeom prst="rect">
            <a:avLst/>
          </a:prstGeom>
        </p:spPr>
        <p:txBody>
          <a:bodyPr/>
          <a:lstStyle>
            <a:lvl1pPr>
              <a:defRPr/>
            </a:lvl1pPr>
          </a:lstStyle>
          <a:p>
            <a:pPr lvl="0"/>
            <a:r>
              <a:rPr lang="en-US" noProof="0" dirty="0"/>
              <a:t>Expense</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 name="Picture Placeholder 21">
            <a:extLst>
              <a:ext uri="{FF2B5EF4-FFF2-40B4-BE49-F238E27FC236}">
                <a16:creationId xmlns:a16="http://schemas.microsoft.com/office/drawing/2014/main" id="{4A5BA917-3F15-F1B4-0E0A-6BCF3EC7B7E6}"/>
              </a:ext>
            </a:extLst>
          </p:cNvPr>
          <p:cNvPicPr>
            <a:picLocks noChangeAspect="1"/>
          </p:cNvPicPr>
          <p:nvPr userDrawn="1">
            <p:custDataLst>
              <p:tags r:id="rId1"/>
            </p:custDataLst>
          </p:nvPr>
        </p:nvPicPr>
        <p:blipFill rotWithShape="1">
          <a:blip r:embed="rId6">
            <a:extLst>
              <a:ext uri="{28A0092B-C50C-407E-A947-70E740481C1C}">
                <a14:useLocalDpi xmlns:a14="http://schemas.microsoft.com/office/drawing/2010/main" val="0"/>
              </a:ext>
            </a:extLst>
          </a:blip>
          <a:srcRect l="3410" r="3410"/>
          <a:stretch/>
        </p:blipFill>
        <p:spPr>
          <a:xfrm>
            <a:off x="9222361" y="994297"/>
            <a:ext cx="2462464" cy="1761524"/>
          </a:xfrm>
          <a:prstGeom prst="rect">
            <a:avLst/>
          </a:prstGeom>
        </p:spPr>
      </p:pic>
      <p:pic>
        <p:nvPicPr>
          <p:cNvPr id="20" name="Picture Placeholder 7">
            <a:extLst>
              <a:ext uri="{FF2B5EF4-FFF2-40B4-BE49-F238E27FC236}">
                <a16:creationId xmlns:a16="http://schemas.microsoft.com/office/drawing/2014/main" id="{6DF2778C-913C-7692-FC76-A1F13B725BAD}"/>
              </a:ext>
            </a:extLst>
          </p:cNvPr>
          <p:cNvPicPr>
            <a:picLocks noChangeAspect="1"/>
          </p:cNvPicPr>
          <p:nvPr userDrawn="1">
            <p:custDataLst>
              <p:tags r:id="rId2"/>
            </p:custDataLst>
          </p:nvPr>
        </p:nvPicPr>
        <p:blipFill rotWithShape="1">
          <a:blip r:embed="rId7">
            <a:extLst>
              <a:ext uri="{28A0092B-C50C-407E-A947-70E740481C1C}">
                <a14:useLocalDpi xmlns:a14="http://schemas.microsoft.com/office/drawing/2010/main" val="0"/>
              </a:ext>
            </a:extLst>
          </a:blip>
          <a:srcRect l="3385" r="3385"/>
          <a:stretch/>
        </p:blipFill>
        <p:spPr>
          <a:xfrm>
            <a:off x="3412238" y="994297"/>
            <a:ext cx="2462464" cy="1761524"/>
          </a:xfrm>
          <a:prstGeom prst="rect">
            <a:avLst/>
          </a:prstGeom>
        </p:spPr>
      </p:pic>
      <p:pic>
        <p:nvPicPr>
          <p:cNvPr id="21" name="Picture Placeholder 18">
            <a:extLst>
              <a:ext uri="{FF2B5EF4-FFF2-40B4-BE49-F238E27FC236}">
                <a16:creationId xmlns:a16="http://schemas.microsoft.com/office/drawing/2014/main" id="{57AD6C99-27E8-8D94-1E50-FEC6BA4F1365}"/>
              </a:ext>
            </a:extLst>
          </p:cNvPr>
          <p:cNvPicPr>
            <a:picLocks noChangeAspect="1"/>
          </p:cNvPicPr>
          <p:nvPr userDrawn="1">
            <p:custDataLst>
              <p:tags r:id="rId3"/>
            </p:custDataLst>
          </p:nvPr>
        </p:nvPicPr>
        <p:blipFill rotWithShape="1">
          <a:blip r:embed="rId8">
            <a:extLst>
              <a:ext uri="{28A0092B-C50C-407E-A947-70E740481C1C}">
                <a14:useLocalDpi xmlns:a14="http://schemas.microsoft.com/office/drawing/2010/main" val="0"/>
              </a:ext>
            </a:extLst>
          </a:blip>
          <a:srcRect l="3489" r="3489"/>
          <a:stretch/>
        </p:blipFill>
        <p:spPr>
          <a:xfrm>
            <a:off x="6317300" y="994297"/>
            <a:ext cx="2462464" cy="1761524"/>
          </a:xfrm>
          <a:prstGeom prst="rect">
            <a:avLst/>
          </a:prstGeom>
        </p:spPr>
      </p:pic>
      <p:pic>
        <p:nvPicPr>
          <p:cNvPr id="22" name="Picture Placeholder 5">
            <a:extLst>
              <a:ext uri="{FF2B5EF4-FFF2-40B4-BE49-F238E27FC236}">
                <a16:creationId xmlns:a16="http://schemas.microsoft.com/office/drawing/2014/main" id="{F56F478C-2A6D-E4C4-E441-9A1D66C3698E}"/>
              </a:ext>
            </a:extLst>
          </p:cNvPr>
          <p:cNvPicPr>
            <a:picLocks noChangeAspect="1"/>
          </p:cNvPicPr>
          <p:nvPr userDrawn="1">
            <p:custDataLst>
              <p:tags r:id="rId4"/>
            </p:custDataLst>
          </p:nvPr>
        </p:nvPicPr>
        <p:blipFill rotWithShape="1">
          <a:blip r:embed="rId9">
            <a:extLst>
              <a:ext uri="{28A0092B-C50C-407E-A947-70E740481C1C}">
                <a14:useLocalDpi xmlns:a14="http://schemas.microsoft.com/office/drawing/2010/main" val="0"/>
              </a:ext>
            </a:extLst>
          </a:blip>
          <a:srcRect t="15662" b="15662"/>
          <a:stretch/>
        </p:blipFill>
        <p:spPr>
          <a:xfrm>
            <a:off x="504001" y="994297"/>
            <a:ext cx="2462464" cy="1761524"/>
          </a:xfrm>
          <a:prstGeom prst="rect">
            <a:avLst/>
          </a:prstGeom>
        </p:spPr>
      </p:pic>
      <p:sp>
        <p:nvSpPr>
          <p:cNvPr id="26" name="TextBox 25">
            <a:extLst>
              <a:ext uri="{FF2B5EF4-FFF2-40B4-BE49-F238E27FC236}">
                <a16:creationId xmlns:a16="http://schemas.microsoft.com/office/drawing/2014/main" id="{E2B8C6B1-E006-AF9F-C34B-251A51143532}"/>
              </a:ext>
            </a:extLst>
          </p:cNvPr>
          <p:cNvSpPr txBox="1"/>
          <p:nvPr userDrawn="1"/>
        </p:nvSpPr>
        <p:spPr>
          <a:xfrm>
            <a:off x="503051" y="502921"/>
            <a:ext cx="11152314" cy="461537"/>
          </a:xfrm>
          <a:prstGeom prst="rect">
            <a:avLst/>
          </a:prstGeom>
          <a:noFill/>
        </p:spPr>
        <p:txBody>
          <a:bodyPr wrap="square">
            <a:spAutoFit/>
          </a:bodyPr>
          <a:lstStyle/>
          <a:p>
            <a:r>
              <a:rPr lang="en-US" sz="2399" b="1" kern="1200" baseline="0" dirty="0">
                <a:solidFill>
                  <a:schemeClr val="tx1"/>
                </a:solidFill>
                <a:latin typeface="+mj-lt"/>
                <a:ea typeface="+mj-ea"/>
                <a:cs typeface="+mj-cs"/>
              </a:rPr>
              <a:t>Projects</a:t>
            </a:r>
            <a:r>
              <a:rPr lang="en-US" sz="1800" dirty="0"/>
              <a:t> </a:t>
            </a:r>
            <a:r>
              <a:rPr lang="en-US" sz="2399" b="1" kern="1200" baseline="0" dirty="0">
                <a:solidFill>
                  <a:schemeClr val="tx1"/>
                </a:solidFill>
                <a:latin typeface="+mj-lt"/>
                <a:ea typeface="+mj-ea"/>
                <a:cs typeface="+mj-cs"/>
              </a:rPr>
              <a:t>&amp; Achievements</a:t>
            </a:r>
          </a:p>
        </p:txBody>
      </p:sp>
    </p:spTree>
    <p:extLst>
      <p:ext uri="{BB962C8B-B14F-4D97-AF65-F5344CB8AC3E}">
        <p14:creationId xmlns:p14="http://schemas.microsoft.com/office/powerpoint/2010/main" val="25279884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oadmap 1">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BF83C80F-447E-1DB4-54AD-EF868B2D4C2F}"/>
              </a:ext>
            </a:extLst>
          </p:cNvPr>
          <p:cNvGraphicFramePr>
            <a:graphicFrameLocks noGrp="1"/>
          </p:cNvGraphicFramePr>
          <p:nvPr userDrawn="1">
            <p:extLst>
              <p:ext uri="{D42A27DB-BD31-4B8C-83A1-F6EECF244321}">
                <p14:modId xmlns:p14="http://schemas.microsoft.com/office/powerpoint/2010/main" val="937595949"/>
              </p:ext>
            </p:extLst>
          </p:nvPr>
        </p:nvGraphicFramePr>
        <p:xfrm>
          <a:off x="1025246" y="1544639"/>
          <a:ext cx="10700496" cy="4880341"/>
        </p:xfrm>
        <a:graphic>
          <a:graphicData uri="http://schemas.openxmlformats.org/drawingml/2006/table">
            <a:tbl>
              <a:tblPr firstRow="1" bandRow="1">
                <a:tableStyleId>{0E3FDE45-AF77-4B5C-9715-49D594BDF05E}</a:tableStyleId>
              </a:tblPr>
              <a:tblGrid>
                <a:gridCol w="891708">
                  <a:extLst>
                    <a:ext uri="{9D8B030D-6E8A-4147-A177-3AD203B41FA5}">
                      <a16:colId xmlns:a16="http://schemas.microsoft.com/office/drawing/2014/main" val="1131842097"/>
                    </a:ext>
                  </a:extLst>
                </a:gridCol>
                <a:gridCol w="891708">
                  <a:extLst>
                    <a:ext uri="{9D8B030D-6E8A-4147-A177-3AD203B41FA5}">
                      <a16:colId xmlns:a16="http://schemas.microsoft.com/office/drawing/2014/main" val="3264104003"/>
                    </a:ext>
                  </a:extLst>
                </a:gridCol>
                <a:gridCol w="891708">
                  <a:extLst>
                    <a:ext uri="{9D8B030D-6E8A-4147-A177-3AD203B41FA5}">
                      <a16:colId xmlns:a16="http://schemas.microsoft.com/office/drawing/2014/main" val="317378679"/>
                    </a:ext>
                  </a:extLst>
                </a:gridCol>
                <a:gridCol w="891708">
                  <a:extLst>
                    <a:ext uri="{9D8B030D-6E8A-4147-A177-3AD203B41FA5}">
                      <a16:colId xmlns:a16="http://schemas.microsoft.com/office/drawing/2014/main" val="1426398912"/>
                    </a:ext>
                  </a:extLst>
                </a:gridCol>
                <a:gridCol w="891708">
                  <a:extLst>
                    <a:ext uri="{9D8B030D-6E8A-4147-A177-3AD203B41FA5}">
                      <a16:colId xmlns:a16="http://schemas.microsoft.com/office/drawing/2014/main" val="3567526011"/>
                    </a:ext>
                  </a:extLst>
                </a:gridCol>
                <a:gridCol w="891708">
                  <a:extLst>
                    <a:ext uri="{9D8B030D-6E8A-4147-A177-3AD203B41FA5}">
                      <a16:colId xmlns:a16="http://schemas.microsoft.com/office/drawing/2014/main" val="3855545062"/>
                    </a:ext>
                  </a:extLst>
                </a:gridCol>
                <a:gridCol w="891708">
                  <a:extLst>
                    <a:ext uri="{9D8B030D-6E8A-4147-A177-3AD203B41FA5}">
                      <a16:colId xmlns:a16="http://schemas.microsoft.com/office/drawing/2014/main" val="4292638644"/>
                    </a:ext>
                  </a:extLst>
                </a:gridCol>
                <a:gridCol w="891708">
                  <a:extLst>
                    <a:ext uri="{9D8B030D-6E8A-4147-A177-3AD203B41FA5}">
                      <a16:colId xmlns:a16="http://schemas.microsoft.com/office/drawing/2014/main" val="1402882244"/>
                    </a:ext>
                  </a:extLst>
                </a:gridCol>
                <a:gridCol w="891708">
                  <a:extLst>
                    <a:ext uri="{9D8B030D-6E8A-4147-A177-3AD203B41FA5}">
                      <a16:colId xmlns:a16="http://schemas.microsoft.com/office/drawing/2014/main" val="3797434318"/>
                    </a:ext>
                  </a:extLst>
                </a:gridCol>
                <a:gridCol w="891708">
                  <a:extLst>
                    <a:ext uri="{9D8B030D-6E8A-4147-A177-3AD203B41FA5}">
                      <a16:colId xmlns:a16="http://schemas.microsoft.com/office/drawing/2014/main" val="2136334016"/>
                    </a:ext>
                  </a:extLst>
                </a:gridCol>
                <a:gridCol w="891708">
                  <a:extLst>
                    <a:ext uri="{9D8B030D-6E8A-4147-A177-3AD203B41FA5}">
                      <a16:colId xmlns:a16="http://schemas.microsoft.com/office/drawing/2014/main" val="184290697"/>
                    </a:ext>
                  </a:extLst>
                </a:gridCol>
                <a:gridCol w="891708">
                  <a:extLst>
                    <a:ext uri="{9D8B030D-6E8A-4147-A177-3AD203B41FA5}">
                      <a16:colId xmlns:a16="http://schemas.microsoft.com/office/drawing/2014/main" val="4182184468"/>
                    </a:ext>
                  </a:extLst>
                </a:gridCol>
              </a:tblGrid>
              <a:tr h="310657">
                <a:tc>
                  <a:txBody>
                    <a:bodyPr/>
                    <a:lstStyle/>
                    <a:p>
                      <a:pPr algn="ctr"/>
                      <a:r>
                        <a:rPr lang="en-US"/>
                        <a:t>Q1</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Q2</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Q3</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Q4</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Q1</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Q2</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Q3</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Q4</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Q1</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Q2</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Q3</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t>Q4</a:t>
                      </a:r>
                    </a:p>
                  </a:txBody>
                  <a:tcPr marL="91464" marR="9146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35915710"/>
                  </a:ext>
                </a:extLst>
              </a:tr>
              <a:tr h="1117247">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alpha val="20000"/>
                      </a:schemeClr>
                    </a:solidFill>
                  </a:tcPr>
                </a:tc>
                <a:extLst>
                  <a:ext uri="{0D108BD9-81ED-4DB2-BD59-A6C34878D82A}">
                    <a16:rowId xmlns:a16="http://schemas.microsoft.com/office/drawing/2014/main" val="1892834861"/>
                  </a:ext>
                </a:extLst>
              </a:tr>
              <a:tr h="1117247">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mpd="sng">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376864314"/>
                  </a:ext>
                </a:extLst>
              </a:tr>
              <a:tr h="1117247">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a:noFill/>
                    </a:lnB>
                    <a:lnTlToBr w="12700" cmpd="sng">
                      <a:noFill/>
                      <a:prstDash val="solid"/>
                    </a:lnTlToBr>
                    <a:lnBlToTr w="12700" cmpd="sng">
                      <a:noFill/>
                      <a:prstDash val="solid"/>
                    </a:lnBlToTr>
                    <a:solidFill>
                      <a:schemeClr val="bg2">
                        <a:alpha val="20000"/>
                      </a:schemeClr>
                    </a:solidFill>
                  </a:tcPr>
                </a:tc>
                <a:extLst>
                  <a:ext uri="{0D108BD9-81ED-4DB2-BD59-A6C34878D82A}">
                    <a16:rowId xmlns:a16="http://schemas.microsoft.com/office/drawing/2014/main" val="3530379561"/>
                  </a:ext>
                </a:extLst>
              </a:tr>
              <a:tr h="1117247">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tc>
                  <a:txBody>
                    <a:bodyPr/>
                    <a:lstStyle/>
                    <a:p>
                      <a:endParaRPr lang="en-US" dirty="0"/>
                    </a:p>
                  </a:txBody>
                  <a:tcPr marL="91464" marR="91464">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980086794"/>
                  </a:ext>
                </a:extLst>
              </a:tr>
            </a:tbl>
          </a:graphicData>
        </a:graphic>
      </p:graphicFrame>
      <p:sp>
        <p:nvSpPr>
          <p:cNvPr id="27" name="Text Placeholder 26">
            <a:extLst>
              <a:ext uri="{FF2B5EF4-FFF2-40B4-BE49-F238E27FC236}">
                <a16:creationId xmlns:a16="http://schemas.microsoft.com/office/drawing/2014/main" id="{22185206-85EC-CD36-90D4-E7DE81B76A1D}"/>
              </a:ext>
            </a:extLst>
          </p:cNvPr>
          <p:cNvSpPr>
            <a:spLocks noGrp="1"/>
          </p:cNvSpPr>
          <p:nvPr>
            <p:ph type="body" sz="quarter" idx="10" hasCustomPrompt="1"/>
          </p:nvPr>
        </p:nvSpPr>
        <p:spPr>
          <a:xfrm>
            <a:off x="1044202" y="1179514"/>
            <a:ext cx="1362430" cy="365125"/>
          </a:xfrm>
          <a:prstGeom prst="rect">
            <a:avLst/>
          </a:prstGeom>
        </p:spPr>
        <p:txBody>
          <a:bodyPr>
            <a:normAutofit/>
          </a:bodyPr>
          <a:lstStyle>
            <a:lvl1pPr>
              <a:defRPr kumimoji="0" lang="en-US" sz="2000" b="1" i="0" u="none" strike="noStrike" kern="1200" cap="none" spc="0" normalizeH="0" baseline="0" dirty="0">
                <a:ln>
                  <a:noFill/>
                </a:ln>
                <a:solidFill>
                  <a:schemeClr val="accent3">
                    <a:lumMod val="100000"/>
                  </a:schemeClr>
                </a:solidFill>
                <a:effectLst/>
                <a:uLnTx/>
                <a:uFillTx/>
                <a:latin typeface="Arial"/>
                <a:ea typeface="+mn-ea"/>
                <a:cs typeface="+mn-cs"/>
              </a:defRPr>
            </a:lvl1pPr>
          </a:lstStyle>
          <a:p>
            <a:pPr lvl="0"/>
            <a:r>
              <a:rPr lang="en-US" dirty="0"/>
              <a:t>Year</a:t>
            </a:r>
          </a:p>
        </p:txBody>
      </p:sp>
      <p:sp>
        <p:nvSpPr>
          <p:cNvPr id="30" name="Text Placeholder 26">
            <a:extLst>
              <a:ext uri="{FF2B5EF4-FFF2-40B4-BE49-F238E27FC236}">
                <a16:creationId xmlns:a16="http://schemas.microsoft.com/office/drawing/2014/main" id="{9BDF5C18-4B03-2E2A-25D4-E84E01755BC9}"/>
              </a:ext>
            </a:extLst>
          </p:cNvPr>
          <p:cNvSpPr>
            <a:spLocks noGrp="1"/>
          </p:cNvSpPr>
          <p:nvPr>
            <p:ph type="body" sz="quarter" idx="11" hasCustomPrompt="1"/>
          </p:nvPr>
        </p:nvSpPr>
        <p:spPr>
          <a:xfrm>
            <a:off x="4798410" y="1179514"/>
            <a:ext cx="1362430" cy="365125"/>
          </a:xfrm>
          <a:prstGeom prst="rect">
            <a:avLst/>
          </a:prstGeom>
        </p:spPr>
        <p:txBody>
          <a:bodyPr>
            <a:normAutofit/>
          </a:bodyPr>
          <a:lstStyle>
            <a:lvl1pPr>
              <a:defRPr kumimoji="0" lang="en-US" sz="2000" b="1" i="0" u="none" strike="noStrike" kern="1200" cap="none" spc="0" normalizeH="0" baseline="0" dirty="0">
                <a:ln>
                  <a:noFill/>
                </a:ln>
                <a:solidFill>
                  <a:schemeClr val="accent3">
                    <a:lumMod val="100000"/>
                  </a:schemeClr>
                </a:solidFill>
                <a:effectLst/>
                <a:uLnTx/>
                <a:uFillTx/>
                <a:latin typeface="Arial"/>
                <a:ea typeface="+mn-ea"/>
                <a:cs typeface="+mn-cs"/>
              </a:defRPr>
            </a:lvl1pPr>
          </a:lstStyle>
          <a:p>
            <a:pPr marL="0" marR="0" lvl="0" indent="0" algn="l" defTabSz="1088014" rtl="0" eaLnBrk="1" fontAlgn="auto" latinLnBrk="0" hangingPunct="1">
              <a:lnSpc>
                <a:spcPct val="100000"/>
              </a:lnSpc>
              <a:spcBef>
                <a:spcPts val="1799"/>
              </a:spcBef>
              <a:spcAft>
                <a:spcPts val="0"/>
              </a:spcAft>
              <a:buClr>
                <a:schemeClr val="accent1"/>
              </a:buClr>
              <a:buSzPct val="80000"/>
              <a:buFontTx/>
              <a:buNone/>
              <a:tabLst/>
              <a:defRPr/>
            </a:pPr>
            <a:r>
              <a:rPr lang="en-US" dirty="0"/>
              <a:t>Year</a:t>
            </a:r>
          </a:p>
        </p:txBody>
      </p:sp>
      <p:sp>
        <p:nvSpPr>
          <p:cNvPr id="31" name="Text Placeholder 26">
            <a:extLst>
              <a:ext uri="{FF2B5EF4-FFF2-40B4-BE49-F238E27FC236}">
                <a16:creationId xmlns:a16="http://schemas.microsoft.com/office/drawing/2014/main" id="{1D8AB3AD-9EAA-9DE0-1F29-0D2DF43174CE}"/>
              </a:ext>
            </a:extLst>
          </p:cNvPr>
          <p:cNvSpPr>
            <a:spLocks noGrp="1"/>
          </p:cNvSpPr>
          <p:nvPr>
            <p:ph type="body" sz="quarter" idx="12" hasCustomPrompt="1"/>
          </p:nvPr>
        </p:nvSpPr>
        <p:spPr>
          <a:xfrm>
            <a:off x="8268136" y="1179514"/>
            <a:ext cx="1362430" cy="365125"/>
          </a:xfrm>
          <a:prstGeom prst="rect">
            <a:avLst/>
          </a:prstGeom>
        </p:spPr>
        <p:txBody>
          <a:bodyPr>
            <a:normAutofit/>
          </a:bodyPr>
          <a:lstStyle>
            <a:lvl1pPr>
              <a:defRPr kumimoji="0" lang="en-US" sz="2000" b="1" i="0" u="none" strike="noStrike" kern="1200" cap="none" spc="0" normalizeH="0" baseline="0" dirty="0">
                <a:ln>
                  <a:noFill/>
                </a:ln>
                <a:solidFill>
                  <a:schemeClr val="accent3">
                    <a:lumMod val="100000"/>
                  </a:schemeClr>
                </a:solidFill>
                <a:effectLst/>
                <a:uLnTx/>
                <a:uFillTx/>
                <a:latin typeface="Arial"/>
                <a:ea typeface="+mn-ea"/>
                <a:cs typeface="+mn-cs"/>
              </a:defRPr>
            </a:lvl1pPr>
          </a:lstStyle>
          <a:p>
            <a:pPr marL="0" marR="0" lvl="0" indent="0" algn="l" defTabSz="1088014" rtl="0" eaLnBrk="1" fontAlgn="auto" latinLnBrk="0" hangingPunct="1">
              <a:lnSpc>
                <a:spcPct val="100000"/>
              </a:lnSpc>
              <a:spcBef>
                <a:spcPts val="1799"/>
              </a:spcBef>
              <a:spcAft>
                <a:spcPts val="0"/>
              </a:spcAft>
              <a:buClr>
                <a:schemeClr val="accent1"/>
              </a:buClr>
              <a:buSzPct val="80000"/>
              <a:buFontTx/>
              <a:buNone/>
              <a:tabLst/>
              <a:defRPr/>
            </a:pPr>
            <a:r>
              <a:rPr lang="en-US" dirty="0"/>
              <a:t>Year</a:t>
            </a:r>
          </a:p>
        </p:txBody>
      </p:sp>
      <p:sp>
        <p:nvSpPr>
          <p:cNvPr id="33" name="Text Placeholder 32">
            <a:extLst>
              <a:ext uri="{FF2B5EF4-FFF2-40B4-BE49-F238E27FC236}">
                <a16:creationId xmlns:a16="http://schemas.microsoft.com/office/drawing/2014/main" id="{0606103F-9C65-AF36-9076-A340F34C0989}"/>
              </a:ext>
            </a:extLst>
          </p:cNvPr>
          <p:cNvSpPr>
            <a:spLocks noGrp="1"/>
          </p:cNvSpPr>
          <p:nvPr>
            <p:ph type="body" sz="quarter" idx="13" hasCustomPrompt="1"/>
          </p:nvPr>
        </p:nvSpPr>
        <p:spPr>
          <a:xfrm>
            <a:off x="7294" y="2319163"/>
            <a:ext cx="1036908" cy="276225"/>
          </a:xfrm>
          <a:prstGeom prst="rect">
            <a:avLst/>
          </a:prstGeom>
        </p:spPr>
        <p:txBody>
          <a:bodyPr/>
          <a:lstStyle>
            <a:lvl1pPr algn="r">
              <a:defRPr/>
            </a:lvl1pPr>
          </a:lstStyle>
          <a:p>
            <a:pPr lvl="0"/>
            <a:r>
              <a:rPr lang="en-US" dirty="0"/>
              <a:t>Expense</a:t>
            </a:r>
          </a:p>
        </p:txBody>
      </p:sp>
      <p:sp>
        <p:nvSpPr>
          <p:cNvPr id="34" name="Text Placeholder 32">
            <a:extLst>
              <a:ext uri="{FF2B5EF4-FFF2-40B4-BE49-F238E27FC236}">
                <a16:creationId xmlns:a16="http://schemas.microsoft.com/office/drawing/2014/main" id="{99886D3B-6592-0E57-4D9E-AE6557F78C1B}"/>
              </a:ext>
            </a:extLst>
          </p:cNvPr>
          <p:cNvSpPr>
            <a:spLocks noGrp="1"/>
          </p:cNvSpPr>
          <p:nvPr>
            <p:ph type="body" sz="quarter" idx="14" hasCustomPrompt="1"/>
          </p:nvPr>
        </p:nvSpPr>
        <p:spPr>
          <a:xfrm>
            <a:off x="-11662" y="3462057"/>
            <a:ext cx="1036908" cy="276225"/>
          </a:xfrm>
          <a:prstGeom prst="rect">
            <a:avLst/>
          </a:prstGeom>
        </p:spPr>
        <p:txBody>
          <a:bodyPr/>
          <a:lstStyle>
            <a:lvl1pPr algn="r">
              <a:defRPr/>
            </a:lvl1pPr>
          </a:lstStyle>
          <a:p>
            <a:pPr lvl="0"/>
            <a:r>
              <a:rPr lang="en-US" dirty="0"/>
              <a:t>Travel</a:t>
            </a:r>
          </a:p>
        </p:txBody>
      </p:sp>
      <p:sp>
        <p:nvSpPr>
          <p:cNvPr id="35" name="Text Placeholder 32">
            <a:extLst>
              <a:ext uri="{FF2B5EF4-FFF2-40B4-BE49-F238E27FC236}">
                <a16:creationId xmlns:a16="http://schemas.microsoft.com/office/drawing/2014/main" id="{343737FB-67E1-1BE3-0EF8-EFAE071ABDC0}"/>
              </a:ext>
            </a:extLst>
          </p:cNvPr>
          <p:cNvSpPr>
            <a:spLocks noGrp="1"/>
          </p:cNvSpPr>
          <p:nvPr>
            <p:ph type="body" sz="quarter" idx="15" hasCustomPrompt="1"/>
          </p:nvPr>
        </p:nvSpPr>
        <p:spPr>
          <a:xfrm>
            <a:off x="-11662" y="4604954"/>
            <a:ext cx="1036908" cy="276225"/>
          </a:xfrm>
          <a:prstGeom prst="rect">
            <a:avLst/>
          </a:prstGeom>
        </p:spPr>
        <p:txBody>
          <a:bodyPr/>
          <a:lstStyle>
            <a:lvl1pPr algn="r">
              <a:defRPr/>
            </a:lvl1pPr>
          </a:lstStyle>
          <a:p>
            <a:pPr lvl="0"/>
            <a:r>
              <a:rPr lang="en-US" dirty="0"/>
              <a:t>Invoice</a:t>
            </a:r>
          </a:p>
        </p:txBody>
      </p:sp>
      <p:sp>
        <p:nvSpPr>
          <p:cNvPr id="36" name="Text Placeholder 32">
            <a:extLst>
              <a:ext uri="{FF2B5EF4-FFF2-40B4-BE49-F238E27FC236}">
                <a16:creationId xmlns:a16="http://schemas.microsoft.com/office/drawing/2014/main" id="{6E31A4CB-AC67-DF32-C256-0C7E28301CFA}"/>
              </a:ext>
            </a:extLst>
          </p:cNvPr>
          <p:cNvSpPr>
            <a:spLocks noGrp="1"/>
          </p:cNvSpPr>
          <p:nvPr>
            <p:ph type="body" sz="quarter" idx="16" hasCustomPrompt="1"/>
          </p:nvPr>
        </p:nvSpPr>
        <p:spPr>
          <a:xfrm>
            <a:off x="-11662" y="5691379"/>
            <a:ext cx="1036908" cy="276225"/>
          </a:xfrm>
          <a:prstGeom prst="rect">
            <a:avLst/>
          </a:prstGeom>
        </p:spPr>
        <p:txBody>
          <a:bodyPr/>
          <a:lstStyle>
            <a:lvl1pPr algn="r">
              <a:defRPr/>
            </a:lvl1pPr>
          </a:lstStyle>
          <a:p>
            <a:pPr lvl="0"/>
            <a:r>
              <a:rPr lang="en-US" dirty="0"/>
              <a:t>Partner-ship</a:t>
            </a:r>
          </a:p>
        </p:txBody>
      </p:sp>
      <p:sp>
        <p:nvSpPr>
          <p:cNvPr id="38" name="Text Placeholder 50">
            <a:extLst>
              <a:ext uri="{FF2B5EF4-FFF2-40B4-BE49-F238E27FC236}">
                <a16:creationId xmlns:a16="http://schemas.microsoft.com/office/drawing/2014/main" id="{7F5591CE-9537-8077-5563-7B9293F3DC0F}"/>
              </a:ext>
            </a:extLst>
          </p:cNvPr>
          <p:cNvSpPr>
            <a:spLocks noGrp="1"/>
          </p:cNvSpPr>
          <p:nvPr>
            <p:ph type="body" sz="quarter" idx="17" hasCustomPrompt="1"/>
          </p:nvPr>
        </p:nvSpPr>
        <p:spPr>
          <a:xfrm>
            <a:off x="1976144" y="2410444"/>
            <a:ext cx="1383073" cy="369887"/>
          </a:xfrm>
          <a:prstGeom prst="rect">
            <a:avLst/>
          </a:prstGeom>
        </p:spPr>
        <p:txBody>
          <a:bodyPr/>
          <a:lstStyle>
            <a:lvl1pPr>
              <a:defRPr/>
            </a:lvl1pPr>
          </a:lstStyle>
          <a:p>
            <a:pPr lvl="0"/>
            <a:r>
              <a:rPr lang="en-US" dirty="0"/>
              <a:t>Project 1</a:t>
            </a:r>
          </a:p>
        </p:txBody>
      </p:sp>
      <p:sp>
        <p:nvSpPr>
          <p:cNvPr id="39" name="Text Placeholder 50">
            <a:extLst>
              <a:ext uri="{FF2B5EF4-FFF2-40B4-BE49-F238E27FC236}">
                <a16:creationId xmlns:a16="http://schemas.microsoft.com/office/drawing/2014/main" id="{CF5719A7-02E7-3336-DA6E-2880C3C95743}"/>
              </a:ext>
            </a:extLst>
          </p:cNvPr>
          <p:cNvSpPr>
            <a:spLocks noGrp="1"/>
          </p:cNvSpPr>
          <p:nvPr>
            <p:ph type="body" sz="quarter" idx="18" hasCustomPrompt="1"/>
          </p:nvPr>
        </p:nvSpPr>
        <p:spPr>
          <a:xfrm>
            <a:off x="2955155" y="4558122"/>
            <a:ext cx="1383073" cy="369887"/>
          </a:xfrm>
          <a:prstGeom prst="rect">
            <a:avLst/>
          </a:prstGeom>
        </p:spPr>
        <p:txBody>
          <a:bodyPr/>
          <a:lstStyle>
            <a:lvl1pPr>
              <a:defRPr/>
            </a:lvl1pPr>
          </a:lstStyle>
          <a:p>
            <a:pPr lvl="0"/>
            <a:r>
              <a:rPr lang="en-US" dirty="0"/>
              <a:t>Project 2</a:t>
            </a:r>
          </a:p>
        </p:txBody>
      </p:sp>
      <p:sp>
        <p:nvSpPr>
          <p:cNvPr id="40" name="Text Placeholder 50">
            <a:extLst>
              <a:ext uri="{FF2B5EF4-FFF2-40B4-BE49-F238E27FC236}">
                <a16:creationId xmlns:a16="http://schemas.microsoft.com/office/drawing/2014/main" id="{C33209AD-1913-595B-E799-A00CFC54DE3A}"/>
              </a:ext>
            </a:extLst>
          </p:cNvPr>
          <p:cNvSpPr>
            <a:spLocks noGrp="1"/>
          </p:cNvSpPr>
          <p:nvPr>
            <p:ph type="body" sz="quarter" idx="19" hasCustomPrompt="1"/>
          </p:nvPr>
        </p:nvSpPr>
        <p:spPr>
          <a:xfrm>
            <a:off x="6095652" y="3362394"/>
            <a:ext cx="1383073" cy="369887"/>
          </a:xfrm>
          <a:prstGeom prst="rect">
            <a:avLst/>
          </a:prstGeom>
        </p:spPr>
        <p:txBody>
          <a:bodyPr/>
          <a:lstStyle>
            <a:lvl1pPr>
              <a:defRPr/>
            </a:lvl1pPr>
          </a:lstStyle>
          <a:p>
            <a:pPr lvl="0"/>
            <a:r>
              <a:rPr lang="en-US" dirty="0"/>
              <a:t>Project 3</a:t>
            </a:r>
          </a:p>
        </p:txBody>
      </p:sp>
      <p:sp>
        <p:nvSpPr>
          <p:cNvPr id="41" name="Text Placeholder 50">
            <a:extLst>
              <a:ext uri="{FF2B5EF4-FFF2-40B4-BE49-F238E27FC236}">
                <a16:creationId xmlns:a16="http://schemas.microsoft.com/office/drawing/2014/main" id="{10F6096C-711D-9267-D2BA-FBD023535BA9}"/>
              </a:ext>
            </a:extLst>
          </p:cNvPr>
          <p:cNvSpPr>
            <a:spLocks noGrp="1"/>
          </p:cNvSpPr>
          <p:nvPr>
            <p:ph type="body" sz="quarter" idx="20" hasCustomPrompt="1"/>
          </p:nvPr>
        </p:nvSpPr>
        <p:spPr>
          <a:xfrm>
            <a:off x="8812986" y="5597717"/>
            <a:ext cx="1383073" cy="369887"/>
          </a:xfrm>
          <a:prstGeom prst="rect">
            <a:avLst/>
          </a:prstGeom>
        </p:spPr>
        <p:txBody>
          <a:bodyPr/>
          <a:lstStyle>
            <a:lvl1pPr>
              <a:defRPr/>
            </a:lvl1pPr>
          </a:lstStyle>
          <a:p>
            <a:pPr lvl="0"/>
            <a:r>
              <a:rPr lang="en-US" dirty="0"/>
              <a:t>Project 4</a:t>
            </a:r>
          </a:p>
        </p:txBody>
      </p:sp>
      <p:sp>
        <p:nvSpPr>
          <p:cNvPr id="43" name="TextBox 42">
            <a:extLst>
              <a:ext uri="{FF2B5EF4-FFF2-40B4-BE49-F238E27FC236}">
                <a16:creationId xmlns:a16="http://schemas.microsoft.com/office/drawing/2014/main" id="{0FB23DAD-EBE9-2AFF-7E4F-53545C2E8DD0}"/>
              </a:ext>
            </a:extLst>
          </p:cNvPr>
          <p:cNvSpPr txBox="1"/>
          <p:nvPr userDrawn="1"/>
        </p:nvSpPr>
        <p:spPr>
          <a:xfrm>
            <a:off x="503051" y="502920"/>
            <a:ext cx="6135270" cy="369332"/>
          </a:xfrm>
          <a:prstGeom prst="rect">
            <a:avLst/>
          </a:prstGeom>
          <a:noFill/>
        </p:spPr>
        <p:txBody>
          <a:bodyPr wrap="square">
            <a:spAutoFit/>
          </a:bodyPr>
          <a:lstStyle/>
          <a:p>
            <a:r>
              <a:rPr lang="en-US" sz="1800" b="1" dirty="0">
                <a:latin typeface="Arial" panose="020B0604020202020204" pitchFamily="34" charset="0"/>
                <a:cs typeface="Arial" panose="020B0604020202020204" pitchFamily="34" charset="0"/>
              </a:rPr>
              <a:t>Joint Roadmap for the Future</a:t>
            </a:r>
            <a:endParaRPr lang="en-US" sz="1800" dirty="0"/>
          </a:p>
        </p:txBody>
      </p:sp>
    </p:spTree>
    <p:extLst>
      <p:ext uri="{BB962C8B-B14F-4D97-AF65-F5344CB8AC3E}">
        <p14:creationId xmlns:p14="http://schemas.microsoft.com/office/powerpoint/2010/main" val="3149224379"/>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oadmap 2">
    <p:spTree>
      <p:nvGrpSpPr>
        <p:cNvPr id="1" name=""/>
        <p:cNvGrpSpPr/>
        <p:nvPr/>
      </p:nvGrpSpPr>
      <p:grpSpPr>
        <a:xfrm>
          <a:off x="0" y="0"/>
          <a:ext cx="0" cy="0"/>
          <a:chOff x="0" y="0"/>
          <a:chExt cx="0" cy="0"/>
        </a:xfrm>
      </p:grpSpPr>
      <p:grpSp>
        <p:nvGrpSpPr>
          <p:cNvPr id="4" name="Group 3" descr="Timeline 1 year">
            <a:extLst>
              <a:ext uri="{FF2B5EF4-FFF2-40B4-BE49-F238E27FC236}">
                <a16:creationId xmlns:a16="http://schemas.microsoft.com/office/drawing/2014/main" id="{169C8045-AB51-0315-4E3D-A8DF15A97741}"/>
              </a:ext>
            </a:extLst>
          </p:cNvPr>
          <p:cNvGrpSpPr/>
          <p:nvPr userDrawn="1"/>
        </p:nvGrpSpPr>
        <p:grpSpPr>
          <a:xfrm>
            <a:off x="503239" y="2226084"/>
            <a:ext cx="11187239" cy="2834431"/>
            <a:chOff x="503108" y="2242159"/>
            <a:chExt cx="11184326" cy="2834431"/>
          </a:xfrm>
        </p:grpSpPr>
        <p:cxnSp>
          <p:nvCxnSpPr>
            <p:cNvPr id="5" name="Straight Line 34">
              <a:extLst>
                <a:ext uri="{FF2B5EF4-FFF2-40B4-BE49-F238E27FC236}">
                  <a16:creationId xmlns:a16="http://schemas.microsoft.com/office/drawing/2014/main" id="{F4B89160-933D-EB78-65F4-292674F2F98D}"/>
                </a:ext>
              </a:extLst>
            </p:cNvPr>
            <p:cNvCxnSpPr/>
            <p:nvPr/>
          </p:nvCxnSpPr>
          <p:spPr>
            <a:xfrm>
              <a:off x="11430882" y="3227061"/>
              <a:ext cx="0" cy="1849529"/>
            </a:xfrm>
            <a:prstGeom prst="line">
              <a:avLst/>
            </a:prstGeom>
            <a:noFill/>
            <a:ln w="19050" cap="flat" cmpd="sng" algn="ctr">
              <a:solidFill>
                <a:srgbClr val="FFFFFF"/>
              </a:solidFill>
              <a:prstDash val="solid"/>
            </a:ln>
            <a:effectLst/>
          </p:spPr>
        </p:cxnSp>
        <p:cxnSp>
          <p:nvCxnSpPr>
            <p:cNvPr id="6" name="09.30 Line">
              <a:extLst>
                <a:ext uri="{FF2B5EF4-FFF2-40B4-BE49-F238E27FC236}">
                  <a16:creationId xmlns:a16="http://schemas.microsoft.com/office/drawing/2014/main" id="{45DD2377-BF7E-84C0-0415-5EC8C94E8253}"/>
                </a:ext>
              </a:extLst>
            </p:cNvPr>
            <p:cNvCxnSpPr/>
            <p:nvPr/>
          </p:nvCxnSpPr>
          <p:spPr>
            <a:xfrm>
              <a:off x="11075339" y="3227060"/>
              <a:ext cx="0" cy="575922"/>
            </a:xfrm>
            <a:prstGeom prst="line">
              <a:avLst/>
            </a:prstGeom>
            <a:noFill/>
            <a:ln w="19050" cap="flat" cmpd="sng" algn="ctr">
              <a:solidFill>
                <a:srgbClr val="FFFFFF"/>
              </a:solidFill>
              <a:prstDash val="solid"/>
            </a:ln>
            <a:effectLst/>
          </p:spPr>
        </p:cxnSp>
        <p:cxnSp>
          <p:nvCxnSpPr>
            <p:cNvPr id="7" name="08.07 Line">
              <a:extLst>
                <a:ext uri="{FF2B5EF4-FFF2-40B4-BE49-F238E27FC236}">
                  <a16:creationId xmlns:a16="http://schemas.microsoft.com/office/drawing/2014/main" id="{C367234F-763A-A46B-6A5B-83B9F24F6B2B}"/>
                </a:ext>
              </a:extLst>
            </p:cNvPr>
            <p:cNvCxnSpPr/>
            <p:nvPr/>
          </p:nvCxnSpPr>
          <p:spPr>
            <a:xfrm>
              <a:off x="7255894" y="3227061"/>
              <a:ext cx="0" cy="1849529"/>
            </a:xfrm>
            <a:prstGeom prst="line">
              <a:avLst/>
            </a:prstGeom>
            <a:noFill/>
            <a:ln w="19050" cap="flat" cmpd="sng" algn="ctr">
              <a:solidFill>
                <a:srgbClr val="FFFFFF"/>
              </a:solidFill>
              <a:prstDash val="solid"/>
            </a:ln>
            <a:effectLst/>
          </p:spPr>
        </p:cxnSp>
        <p:cxnSp>
          <p:nvCxnSpPr>
            <p:cNvPr id="8" name="06.03 Line">
              <a:extLst>
                <a:ext uri="{FF2B5EF4-FFF2-40B4-BE49-F238E27FC236}">
                  <a16:creationId xmlns:a16="http://schemas.microsoft.com/office/drawing/2014/main" id="{750186A6-64DF-55F9-67D9-51F72111B5CE}"/>
                </a:ext>
              </a:extLst>
            </p:cNvPr>
            <p:cNvCxnSpPr/>
            <p:nvPr/>
          </p:nvCxnSpPr>
          <p:spPr>
            <a:xfrm>
              <a:off x="5577407" y="3227059"/>
              <a:ext cx="0" cy="577242"/>
            </a:xfrm>
            <a:prstGeom prst="line">
              <a:avLst/>
            </a:prstGeom>
            <a:noFill/>
            <a:ln w="19050" cap="flat" cmpd="sng" algn="ctr">
              <a:solidFill>
                <a:srgbClr val="FFFFFF"/>
              </a:solidFill>
              <a:prstDash val="solid"/>
            </a:ln>
            <a:effectLst/>
          </p:spPr>
        </p:cxnSp>
        <p:cxnSp>
          <p:nvCxnSpPr>
            <p:cNvPr id="9" name="02.21 Line">
              <a:extLst>
                <a:ext uri="{FF2B5EF4-FFF2-40B4-BE49-F238E27FC236}">
                  <a16:creationId xmlns:a16="http://schemas.microsoft.com/office/drawing/2014/main" id="{CD213639-C9C9-10BE-FA43-6F95D95CAE94}"/>
                </a:ext>
              </a:extLst>
            </p:cNvPr>
            <p:cNvCxnSpPr/>
            <p:nvPr/>
          </p:nvCxnSpPr>
          <p:spPr>
            <a:xfrm>
              <a:off x="1794824" y="3227059"/>
              <a:ext cx="0" cy="577242"/>
            </a:xfrm>
            <a:prstGeom prst="line">
              <a:avLst/>
            </a:prstGeom>
            <a:noFill/>
            <a:ln w="19050" cap="flat" cmpd="sng" algn="ctr">
              <a:solidFill>
                <a:srgbClr val="FFFFFF"/>
              </a:solidFill>
              <a:prstDash val="solid"/>
            </a:ln>
            <a:effectLst/>
          </p:spPr>
        </p:cxnSp>
        <p:cxnSp>
          <p:nvCxnSpPr>
            <p:cNvPr id="10" name="01.18 Line">
              <a:extLst>
                <a:ext uri="{FF2B5EF4-FFF2-40B4-BE49-F238E27FC236}">
                  <a16:creationId xmlns:a16="http://schemas.microsoft.com/office/drawing/2014/main" id="{010EA8C7-1846-7BE4-7D07-010221713697}"/>
                </a:ext>
              </a:extLst>
            </p:cNvPr>
            <p:cNvCxnSpPr/>
            <p:nvPr/>
          </p:nvCxnSpPr>
          <p:spPr>
            <a:xfrm>
              <a:off x="842503" y="3227061"/>
              <a:ext cx="0" cy="1849529"/>
            </a:xfrm>
            <a:prstGeom prst="line">
              <a:avLst/>
            </a:prstGeom>
            <a:noFill/>
            <a:ln w="19050" cap="flat" cmpd="sng" algn="ctr">
              <a:solidFill>
                <a:srgbClr val="FFFFFF"/>
              </a:solidFill>
              <a:prstDash val="solid"/>
            </a:ln>
            <a:effectLst/>
          </p:spPr>
        </p:cxnSp>
        <p:grpSp>
          <p:nvGrpSpPr>
            <p:cNvPr id="11" name="Group 10">
              <a:extLst>
                <a:ext uri="{FF2B5EF4-FFF2-40B4-BE49-F238E27FC236}">
                  <a16:creationId xmlns:a16="http://schemas.microsoft.com/office/drawing/2014/main" id="{E1438777-C3A5-687C-6411-9420B7CBA60E}"/>
                </a:ext>
              </a:extLst>
            </p:cNvPr>
            <p:cNvGrpSpPr/>
            <p:nvPr/>
          </p:nvGrpSpPr>
          <p:grpSpPr>
            <a:xfrm>
              <a:off x="529126" y="2889905"/>
              <a:ext cx="11002523" cy="276927"/>
              <a:chOff x="529263" y="2939614"/>
              <a:chExt cx="11005388" cy="276999"/>
            </a:xfrm>
          </p:grpSpPr>
          <p:sp>
            <p:nvSpPr>
              <p:cNvPr id="26" name="Text Box 33">
                <a:extLst>
                  <a:ext uri="{FF2B5EF4-FFF2-40B4-BE49-F238E27FC236}">
                    <a16:creationId xmlns:a16="http://schemas.microsoft.com/office/drawing/2014/main" id="{3EB3E434-1409-7F96-7AA6-0E9F408C4603}"/>
                  </a:ext>
                </a:extLst>
              </p:cNvPr>
              <p:cNvSpPr txBox="1"/>
              <p:nvPr/>
            </p:nvSpPr>
            <p:spPr>
              <a:xfrm>
                <a:off x="9977793"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NOV</a:t>
                </a:r>
              </a:p>
            </p:txBody>
          </p:sp>
          <p:sp>
            <p:nvSpPr>
              <p:cNvPr id="27" name="Text Box 34">
                <a:extLst>
                  <a:ext uri="{FF2B5EF4-FFF2-40B4-BE49-F238E27FC236}">
                    <a16:creationId xmlns:a16="http://schemas.microsoft.com/office/drawing/2014/main" id="{A97177E7-668D-1B3D-7AAF-21266F13E3F5}"/>
                  </a:ext>
                </a:extLst>
              </p:cNvPr>
              <p:cNvSpPr txBox="1"/>
              <p:nvPr/>
            </p:nvSpPr>
            <p:spPr>
              <a:xfrm>
                <a:off x="10922651"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DEC</a:t>
                </a:r>
              </a:p>
            </p:txBody>
          </p:sp>
          <p:sp>
            <p:nvSpPr>
              <p:cNvPr id="28" name="OCT">
                <a:extLst>
                  <a:ext uri="{FF2B5EF4-FFF2-40B4-BE49-F238E27FC236}">
                    <a16:creationId xmlns:a16="http://schemas.microsoft.com/office/drawing/2014/main" id="{05778D76-8D21-4BF9-73B5-A3916B309769}"/>
                  </a:ext>
                </a:extLst>
              </p:cNvPr>
              <p:cNvSpPr txBox="1"/>
              <p:nvPr/>
            </p:nvSpPr>
            <p:spPr>
              <a:xfrm>
                <a:off x="9032940"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OCT</a:t>
                </a:r>
              </a:p>
            </p:txBody>
          </p:sp>
          <p:sp>
            <p:nvSpPr>
              <p:cNvPr id="29" name="SEP">
                <a:extLst>
                  <a:ext uri="{FF2B5EF4-FFF2-40B4-BE49-F238E27FC236}">
                    <a16:creationId xmlns:a16="http://schemas.microsoft.com/office/drawing/2014/main" id="{A32459BA-CC91-C112-C2BB-65776738DC08}"/>
                  </a:ext>
                </a:extLst>
              </p:cNvPr>
              <p:cNvSpPr txBox="1"/>
              <p:nvPr/>
            </p:nvSpPr>
            <p:spPr>
              <a:xfrm>
                <a:off x="8088087"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SEP</a:t>
                </a:r>
              </a:p>
            </p:txBody>
          </p:sp>
          <p:sp>
            <p:nvSpPr>
              <p:cNvPr id="30" name="AUG">
                <a:extLst>
                  <a:ext uri="{FF2B5EF4-FFF2-40B4-BE49-F238E27FC236}">
                    <a16:creationId xmlns:a16="http://schemas.microsoft.com/office/drawing/2014/main" id="{2E4ED864-85C4-192F-1486-55DC711A397C}"/>
                  </a:ext>
                </a:extLst>
              </p:cNvPr>
              <p:cNvSpPr txBox="1"/>
              <p:nvPr/>
            </p:nvSpPr>
            <p:spPr>
              <a:xfrm>
                <a:off x="7143234"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AUG</a:t>
                </a:r>
              </a:p>
            </p:txBody>
          </p:sp>
          <p:sp>
            <p:nvSpPr>
              <p:cNvPr id="31" name="JUL">
                <a:extLst>
                  <a:ext uri="{FF2B5EF4-FFF2-40B4-BE49-F238E27FC236}">
                    <a16:creationId xmlns:a16="http://schemas.microsoft.com/office/drawing/2014/main" id="{A52E5153-55A2-0B2E-4038-A349A2EEA249}"/>
                  </a:ext>
                </a:extLst>
              </p:cNvPr>
              <p:cNvSpPr txBox="1"/>
              <p:nvPr/>
            </p:nvSpPr>
            <p:spPr>
              <a:xfrm>
                <a:off x="6198381"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JUL</a:t>
                </a:r>
              </a:p>
            </p:txBody>
          </p:sp>
          <p:sp>
            <p:nvSpPr>
              <p:cNvPr id="32" name="JUN">
                <a:extLst>
                  <a:ext uri="{FF2B5EF4-FFF2-40B4-BE49-F238E27FC236}">
                    <a16:creationId xmlns:a16="http://schemas.microsoft.com/office/drawing/2014/main" id="{B03BC6BD-8FCE-2E48-3727-A0DC2F2FDE4F}"/>
                  </a:ext>
                </a:extLst>
              </p:cNvPr>
              <p:cNvSpPr txBox="1"/>
              <p:nvPr/>
            </p:nvSpPr>
            <p:spPr>
              <a:xfrm>
                <a:off x="5253528"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JUN</a:t>
                </a:r>
              </a:p>
            </p:txBody>
          </p:sp>
          <p:sp>
            <p:nvSpPr>
              <p:cNvPr id="33" name="MAY">
                <a:extLst>
                  <a:ext uri="{FF2B5EF4-FFF2-40B4-BE49-F238E27FC236}">
                    <a16:creationId xmlns:a16="http://schemas.microsoft.com/office/drawing/2014/main" id="{CD14B39F-0A64-2BEE-9BD2-A65F1D5145A0}"/>
                  </a:ext>
                </a:extLst>
              </p:cNvPr>
              <p:cNvSpPr txBox="1"/>
              <p:nvPr/>
            </p:nvSpPr>
            <p:spPr>
              <a:xfrm>
                <a:off x="4308675"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MAY</a:t>
                </a:r>
              </a:p>
            </p:txBody>
          </p:sp>
          <p:sp>
            <p:nvSpPr>
              <p:cNvPr id="34" name="APR">
                <a:extLst>
                  <a:ext uri="{FF2B5EF4-FFF2-40B4-BE49-F238E27FC236}">
                    <a16:creationId xmlns:a16="http://schemas.microsoft.com/office/drawing/2014/main" id="{7017E6F3-E26A-4769-2BBA-4BF96C545F58}"/>
                  </a:ext>
                </a:extLst>
              </p:cNvPr>
              <p:cNvSpPr txBox="1"/>
              <p:nvPr/>
            </p:nvSpPr>
            <p:spPr>
              <a:xfrm>
                <a:off x="3363822"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APR</a:t>
                </a:r>
              </a:p>
            </p:txBody>
          </p:sp>
          <p:sp>
            <p:nvSpPr>
              <p:cNvPr id="35" name="MAR">
                <a:extLst>
                  <a:ext uri="{FF2B5EF4-FFF2-40B4-BE49-F238E27FC236}">
                    <a16:creationId xmlns:a16="http://schemas.microsoft.com/office/drawing/2014/main" id="{FEF45C5A-76F0-CFF0-6E84-C0BA51D9728A}"/>
                  </a:ext>
                </a:extLst>
              </p:cNvPr>
              <p:cNvSpPr txBox="1"/>
              <p:nvPr/>
            </p:nvSpPr>
            <p:spPr>
              <a:xfrm>
                <a:off x="2418969"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MAR</a:t>
                </a:r>
              </a:p>
            </p:txBody>
          </p:sp>
          <p:sp>
            <p:nvSpPr>
              <p:cNvPr id="36" name="FEB">
                <a:extLst>
                  <a:ext uri="{FF2B5EF4-FFF2-40B4-BE49-F238E27FC236}">
                    <a16:creationId xmlns:a16="http://schemas.microsoft.com/office/drawing/2014/main" id="{EB284584-9853-4035-B088-384DD7C3C3EB}"/>
                  </a:ext>
                </a:extLst>
              </p:cNvPr>
              <p:cNvSpPr txBox="1"/>
              <p:nvPr/>
            </p:nvSpPr>
            <p:spPr>
              <a:xfrm>
                <a:off x="1474116"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FEB</a:t>
                </a:r>
              </a:p>
            </p:txBody>
          </p:sp>
          <p:sp>
            <p:nvSpPr>
              <p:cNvPr id="37" name="JAN">
                <a:extLst>
                  <a:ext uri="{FF2B5EF4-FFF2-40B4-BE49-F238E27FC236}">
                    <a16:creationId xmlns:a16="http://schemas.microsoft.com/office/drawing/2014/main" id="{13253B63-5CBB-6DFB-5D95-2CC135A2C5E6}"/>
                  </a:ext>
                </a:extLst>
              </p:cNvPr>
              <p:cNvSpPr txBox="1"/>
              <p:nvPr/>
            </p:nvSpPr>
            <p:spPr>
              <a:xfrm>
                <a:off x="529263" y="2939614"/>
                <a:ext cx="612000"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99" b="0" i="0" u="none" strike="noStrike" kern="0" cap="none" spc="0" normalizeH="0" baseline="0" noProof="0">
                    <a:ln>
                      <a:noFill/>
                    </a:ln>
                    <a:effectLst/>
                    <a:uLnTx/>
                    <a:uFillTx/>
                    <a:latin typeface="Arial"/>
                  </a:rPr>
                  <a:t>JAN</a:t>
                </a:r>
              </a:p>
            </p:txBody>
          </p:sp>
        </p:grpSp>
        <p:cxnSp>
          <p:nvCxnSpPr>
            <p:cNvPr id="12" name="Straight Connector 11">
              <a:extLst>
                <a:ext uri="{FF2B5EF4-FFF2-40B4-BE49-F238E27FC236}">
                  <a16:creationId xmlns:a16="http://schemas.microsoft.com/office/drawing/2014/main" id="{F58DFFEF-0B7F-4067-0F8F-2B6192E4D357}"/>
                </a:ext>
              </a:extLst>
            </p:cNvPr>
            <p:cNvCxnSpPr/>
            <p:nvPr/>
          </p:nvCxnSpPr>
          <p:spPr>
            <a:xfrm>
              <a:off x="503108" y="3227060"/>
              <a:ext cx="11184326" cy="0"/>
            </a:xfrm>
            <a:prstGeom prst="line">
              <a:avLst/>
            </a:prstGeom>
            <a:noFill/>
            <a:ln w="25400" cap="flat" cmpd="sng" algn="ctr">
              <a:solidFill>
                <a:schemeClr val="tx2"/>
              </a:solidFill>
              <a:prstDash val="solid"/>
              <a:round/>
              <a:headEnd type="none" w="med" len="med"/>
              <a:tailEnd type="none" w="med" len="med"/>
            </a:ln>
            <a:effectLst/>
          </p:spPr>
        </p:cxnSp>
        <p:cxnSp>
          <p:nvCxnSpPr>
            <p:cNvPr id="13" name="Straight Connector 12">
              <a:extLst>
                <a:ext uri="{FF2B5EF4-FFF2-40B4-BE49-F238E27FC236}">
                  <a16:creationId xmlns:a16="http://schemas.microsoft.com/office/drawing/2014/main" id="{F39BA6CB-29E4-0C9A-D80D-32144ECCB3B5}"/>
                </a:ext>
              </a:extLst>
            </p:cNvPr>
            <p:cNvCxnSpPr/>
            <p:nvPr/>
          </p:nvCxnSpPr>
          <p:spPr>
            <a:xfrm>
              <a:off x="503108" y="2829676"/>
              <a:ext cx="11184326" cy="0"/>
            </a:xfrm>
            <a:prstGeom prst="line">
              <a:avLst/>
            </a:prstGeom>
            <a:noFill/>
            <a:ln w="25400" cap="flat" cmpd="sng" algn="ctr">
              <a:solidFill>
                <a:schemeClr val="tx2"/>
              </a:solidFill>
              <a:prstDash val="solid"/>
              <a:round/>
              <a:headEnd type="none" w="med" len="med"/>
              <a:tailEnd type="none" w="med" len="med"/>
            </a:ln>
            <a:effectLst/>
          </p:spPr>
        </p:cxnSp>
        <p:cxnSp>
          <p:nvCxnSpPr>
            <p:cNvPr id="14" name="02.21 Line">
              <a:extLst>
                <a:ext uri="{FF2B5EF4-FFF2-40B4-BE49-F238E27FC236}">
                  <a16:creationId xmlns:a16="http://schemas.microsoft.com/office/drawing/2014/main" id="{081A01AB-76D4-ABB5-C317-6DA44CAFCB9D}"/>
                </a:ext>
              </a:extLst>
            </p:cNvPr>
            <p:cNvCxnSpPr/>
            <p:nvPr/>
          </p:nvCxnSpPr>
          <p:spPr>
            <a:xfrm>
              <a:off x="2763401" y="2242159"/>
              <a:ext cx="0" cy="577242"/>
            </a:xfrm>
            <a:prstGeom prst="line">
              <a:avLst/>
            </a:prstGeom>
            <a:noFill/>
            <a:ln w="19050" cap="flat" cmpd="sng" algn="ctr">
              <a:solidFill>
                <a:srgbClr val="FFFFFF"/>
              </a:solidFill>
              <a:prstDash val="solid"/>
            </a:ln>
            <a:effectLst/>
          </p:spPr>
        </p:cxnSp>
        <p:cxnSp>
          <p:nvCxnSpPr>
            <p:cNvPr id="20" name="02.21 Line">
              <a:extLst>
                <a:ext uri="{FF2B5EF4-FFF2-40B4-BE49-F238E27FC236}">
                  <a16:creationId xmlns:a16="http://schemas.microsoft.com/office/drawing/2014/main" id="{ACA46449-1F66-B4C1-3F30-45AA7C250565}"/>
                </a:ext>
              </a:extLst>
            </p:cNvPr>
            <p:cNvCxnSpPr/>
            <p:nvPr/>
          </p:nvCxnSpPr>
          <p:spPr>
            <a:xfrm>
              <a:off x="6502688" y="2242159"/>
              <a:ext cx="0" cy="577242"/>
            </a:xfrm>
            <a:prstGeom prst="line">
              <a:avLst/>
            </a:prstGeom>
            <a:noFill/>
            <a:ln w="19050" cap="flat" cmpd="sng" algn="ctr">
              <a:solidFill>
                <a:srgbClr val="FFFFFF"/>
              </a:solidFill>
              <a:prstDash val="solid"/>
            </a:ln>
            <a:effectLst/>
          </p:spPr>
        </p:cxnSp>
        <p:cxnSp>
          <p:nvCxnSpPr>
            <p:cNvPr id="24" name="02.21 Line">
              <a:extLst>
                <a:ext uri="{FF2B5EF4-FFF2-40B4-BE49-F238E27FC236}">
                  <a16:creationId xmlns:a16="http://schemas.microsoft.com/office/drawing/2014/main" id="{5F457ED8-3FE2-A07B-3B0C-A0C2AC76BB0D}"/>
                </a:ext>
              </a:extLst>
            </p:cNvPr>
            <p:cNvCxnSpPr/>
            <p:nvPr/>
          </p:nvCxnSpPr>
          <p:spPr>
            <a:xfrm>
              <a:off x="10230074" y="2242159"/>
              <a:ext cx="0" cy="577242"/>
            </a:xfrm>
            <a:prstGeom prst="line">
              <a:avLst/>
            </a:prstGeom>
            <a:noFill/>
            <a:ln w="19050" cap="flat" cmpd="sng" algn="ctr">
              <a:solidFill>
                <a:srgbClr val="FFFFFF"/>
              </a:solidFill>
              <a:prstDash val="solid"/>
            </a:ln>
            <a:effectLst/>
          </p:spPr>
        </p:cxnSp>
      </p:grpSp>
      <p:sp>
        <p:nvSpPr>
          <p:cNvPr id="51" name="Text Placeholder 50">
            <a:extLst>
              <a:ext uri="{FF2B5EF4-FFF2-40B4-BE49-F238E27FC236}">
                <a16:creationId xmlns:a16="http://schemas.microsoft.com/office/drawing/2014/main" id="{EF13EB69-7970-7948-9AC8-E3F26931785F}"/>
              </a:ext>
            </a:extLst>
          </p:cNvPr>
          <p:cNvSpPr>
            <a:spLocks noGrp="1"/>
          </p:cNvSpPr>
          <p:nvPr>
            <p:ph type="body" sz="quarter" idx="10" hasCustomPrompt="1"/>
          </p:nvPr>
        </p:nvSpPr>
        <p:spPr>
          <a:xfrm>
            <a:off x="1648255" y="1751014"/>
            <a:ext cx="1383073" cy="369887"/>
          </a:xfrm>
          <a:prstGeom prst="rect">
            <a:avLst/>
          </a:prstGeom>
        </p:spPr>
        <p:txBody>
          <a:bodyPr/>
          <a:lstStyle>
            <a:lvl1pPr>
              <a:defRPr/>
            </a:lvl1pPr>
          </a:lstStyle>
          <a:p>
            <a:pPr lvl="0"/>
            <a:r>
              <a:rPr lang="en-US" dirty="0"/>
              <a:t>Project 1</a:t>
            </a:r>
          </a:p>
        </p:txBody>
      </p:sp>
      <p:sp>
        <p:nvSpPr>
          <p:cNvPr id="52" name="Text Placeholder 50">
            <a:extLst>
              <a:ext uri="{FF2B5EF4-FFF2-40B4-BE49-F238E27FC236}">
                <a16:creationId xmlns:a16="http://schemas.microsoft.com/office/drawing/2014/main" id="{31FC7A02-1930-F924-5E56-71A3518ECD46}"/>
              </a:ext>
            </a:extLst>
          </p:cNvPr>
          <p:cNvSpPr>
            <a:spLocks noGrp="1"/>
          </p:cNvSpPr>
          <p:nvPr>
            <p:ph type="body" sz="quarter" idx="11" hasCustomPrompt="1"/>
          </p:nvPr>
        </p:nvSpPr>
        <p:spPr>
          <a:xfrm>
            <a:off x="2592751" y="4320693"/>
            <a:ext cx="1383073" cy="369887"/>
          </a:xfrm>
          <a:prstGeom prst="rect">
            <a:avLst/>
          </a:prstGeom>
        </p:spPr>
        <p:txBody>
          <a:bodyPr/>
          <a:lstStyle>
            <a:lvl1pPr>
              <a:defRPr/>
            </a:lvl1pPr>
          </a:lstStyle>
          <a:p>
            <a:pPr lvl="0"/>
            <a:r>
              <a:rPr lang="en-US" dirty="0"/>
              <a:t>Project 2</a:t>
            </a:r>
          </a:p>
        </p:txBody>
      </p:sp>
      <p:sp>
        <p:nvSpPr>
          <p:cNvPr id="53" name="Text Placeholder 50">
            <a:extLst>
              <a:ext uri="{FF2B5EF4-FFF2-40B4-BE49-F238E27FC236}">
                <a16:creationId xmlns:a16="http://schemas.microsoft.com/office/drawing/2014/main" id="{0A31D000-218A-59C4-AE40-6E89975D6227}"/>
              </a:ext>
            </a:extLst>
          </p:cNvPr>
          <p:cNvSpPr>
            <a:spLocks noGrp="1"/>
          </p:cNvSpPr>
          <p:nvPr>
            <p:ph type="body" sz="quarter" idx="12" hasCustomPrompt="1"/>
          </p:nvPr>
        </p:nvSpPr>
        <p:spPr>
          <a:xfrm>
            <a:off x="5812845" y="1764122"/>
            <a:ext cx="1383073" cy="369887"/>
          </a:xfrm>
          <a:prstGeom prst="rect">
            <a:avLst/>
          </a:prstGeom>
        </p:spPr>
        <p:txBody>
          <a:bodyPr/>
          <a:lstStyle>
            <a:lvl1pPr>
              <a:defRPr/>
            </a:lvl1pPr>
          </a:lstStyle>
          <a:p>
            <a:pPr lvl="0"/>
            <a:r>
              <a:rPr lang="en-US" dirty="0"/>
              <a:t>Project 3</a:t>
            </a:r>
          </a:p>
        </p:txBody>
      </p:sp>
      <p:sp>
        <p:nvSpPr>
          <p:cNvPr id="54" name="Text Placeholder 50">
            <a:extLst>
              <a:ext uri="{FF2B5EF4-FFF2-40B4-BE49-F238E27FC236}">
                <a16:creationId xmlns:a16="http://schemas.microsoft.com/office/drawing/2014/main" id="{9E6E54B7-63CA-5D81-34A7-F7FED472F86E}"/>
              </a:ext>
            </a:extLst>
          </p:cNvPr>
          <p:cNvSpPr>
            <a:spLocks noGrp="1"/>
          </p:cNvSpPr>
          <p:nvPr>
            <p:ph type="body" sz="quarter" idx="13" hasCustomPrompt="1"/>
          </p:nvPr>
        </p:nvSpPr>
        <p:spPr>
          <a:xfrm>
            <a:off x="8476468" y="4135750"/>
            <a:ext cx="1383073" cy="369887"/>
          </a:xfrm>
          <a:prstGeom prst="rect">
            <a:avLst/>
          </a:prstGeom>
        </p:spPr>
        <p:txBody>
          <a:bodyPr/>
          <a:lstStyle>
            <a:lvl1pPr>
              <a:defRPr/>
            </a:lvl1pPr>
          </a:lstStyle>
          <a:p>
            <a:pPr lvl="0"/>
            <a:r>
              <a:rPr lang="en-US" dirty="0"/>
              <a:t>Project 4</a:t>
            </a:r>
          </a:p>
        </p:txBody>
      </p:sp>
      <p:sp>
        <p:nvSpPr>
          <p:cNvPr id="55" name="TextBox 54">
            <a:extLst>
              <a:ext uri="{FF2B5EF4-FFF2-40B4-BE49-F238E27FC236}">
                <a16:creationId xmlns:a16="http://schemas.microsoft.com/office/drawing/2014/main" id="{BC390C0D-4F79-9CF1-22D7-96E0C3AC7A69}"/>
              </a:ext>
            </a:extLst>
          </p:cNvPr>
          <p:cNvSpPr txBox="1"/>
          <p:nvPr userDrawn="1"/>
        </p:nvSpPr>
        <p:spPr>
          <a:xfrm>
            <a:off x="503051" y="502920"/>
            <a:ext cx="6135270" cy="369332"/>
          </a:xfrm>
          <a:prstGeom prst="rect">
            <a:avLst/>
          </a:prstGeom>
          <a:noFill/>
        </p:spPr>
        <p:txBody>
          <a:bodyPr wrap="square">
            <a:spAutoFit/>
          </a:bodyPr>
          <a:lstStyle/>
          <a:p>
            <a:r>
              <a:rPr lang="en-US" sz="1800" b="1" dirty="0">
                <a:latin typeface="Arial" panose="020B0604020202020204" pitchFamily="34" charset="0"/>
                <a:cs typeface="Arial" panose="020B0604020202020204" pitchFamily="34" charset="0"/>
              </a:rPr>
              <a:t>Joint Roadmap for the Future</a:t>
            </a:r>
            <a:endParaRPr lang="en-US" sz="1800" dirty="0"/>
          </a:p>
        </p:txBody>
      </p:sp>
    </p:spTree>
    <p:extLst>
      <p:ext uri="{BB962C8B-B14F-4D97-AF65-F5344CB8AC3E}">
        <p14:creationId xmlns:p14="http://schemas.microsoft.com/office/powerpoint/2010/main" val="16925537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er Goals">
    <p:spTree>
      <p:nvGrpSpPr>
        <p:cNvPr id="1" name=""/>
        <p:cNvGrpSpPr/>
        <p:nvPr/>
      </p:nvGrpSpPr>
      <p:grpSpPr>
        <a:xfrm>
          <a:off x="0" y="0"/>
          <a:ext cx="0" cy="0"/>
          <a:chOff x="0" y="0"/>
          <a:chExt cx="0" cy="0"/>
        </a:xfrm>
      </p:grpSpPr>
      <p:sp>
        <p:nvSpPr>
          <p:cNvPr id="3" name="Text Placeholder 8">
            <a:extLst>
              <a:ext uri="{FF2B5EF4-FFF2-40B4-BE49-F238E27FC236}">
                <a16:creationId xmlns:a16="http://schemas.microsoft.com/office/drawing/2014/main" id="{94298910-0DED-C652-F0D7-4B5E5C45181A}"/>
              </a:ext>
            </a:extLst>
          </p:cNvPr>
          <p:cNvSpPr>
            <a:spLocks noGrp="1"/>
          </p:cNvSpPr>
          <p:nvPr>
            <p:ph type="body" sz="quarter" idx="13"/>
          </p:nvPr>
        </p:nvSpPr>
        <p:spPr>
          <a:xfrm>
            <a:off x="8126477" y="1620000"/>
            <a:ext cx="3564000" cy="4716000"/>
          </a:xfrm>
          <a:prstGeom prst="rect">
            <a:avLst/>
          </a:prstGeom>
        </p:spPr>
        <p:txBody>
          <a:bodyPr/>
          <a:lstStyle/>
          <a:p>
            <a:endParaRPr lang="en-US"/>
          </a:p>
        </p:txBody>
      </p:sp>
      <p:sp>
        <p:nvSpPr>
          <p:cNvPr id="4" name="Text Placeholder 7">
            <a:extLst>
              <a:ext uri="{FF2B5EF4-FFF2-40B4-BE49-F238E27FC236}">
                <a16:creationId xmlns:a16="http://schemas.microsoft.com/office/drawing/2014/main" id="{0E8CA421-BE3E-F122-5FD6-54A41568E005}"/>
              </a:ext>
            </a:extLst>
          </p:cNvPr>
          <p:cNvSpPr>
            <a:spLocks noGrp="1"/>
          </p:cNvSpPr>
          <p:nvPr>
            <p:ph type="body" sz="quarter" idx="12"/>
          </p:nvPr>
        </p:nvSpPr>
        <p:spPr>
          <a:xfrm>
            <a:off x="4315239" y="1620000"/>
            <a:ext cx="3564000" cy="4716000"/>
          </a:xfrm>
          <a:prstGeom prst="rect">
            <a:avLst/>
          </a:prstGeom>
        </p:spPr>
        <p:txBody>
          <a:bodyPr/>
          <a:lstStyle/>
          <a:p>
            <a:endParaRPr lang="en-US"/>
          </a:p>
        </p:txBody>
      </p:sp>
      <p:sp>
        <p:nvSpPr>
          <p:cNvPr id="5" name="Text Placeholder 6">
            <a:extLst>
              <a:ext uri="{FF2B5EF4-FFF2-40B4-BE49-F238E27FC236}">
                <a16:creationId xmlns:a16="http://schemas.microsoft.com/office/drawing/2014/main" id="{00529474-D31F-6126-F9E9-A9CD4BD9C75E}"/>
              </a:ext>
            </a:extLst>
          </p:cNvPr>
          <p:cNvSpPr>
            <a:spLocks noGrp="1"/>
          </p:cNvSpPr>
          <p:nvPr>
            <p:ph type="body" sz="quarter" idx="10"/>
          </p:nvPr>
        </p:nvSpPr>
        <p:spPr>
          <a:xfrm>
            <a:off x="504000" y="1620000"/>
            <a:ext cx="3564000" cy="4716000"/>
          </a:xfrm>
          <a:prstGeom prst="rect">
            <a:avLst/>
          </a:prstGeom>
        </p:spPr>
        <p:txBody>
          <a:bodyPr/>
          <a:lstStyle/>
          <a:p>
            <a:endParaRPr lang="en-US"/>
          </a:p>
        </p:txBody>
      </p:sp>
      <p:sp>
        <p:nvSpPr>
          <p:cNvPr id="6" name="TextBox 5">
            <a:extLst>
              <a:ext uri="{FF2B5EF4-FFF2-40B4-BE49-F238E27FC236}">
                <a16:creationId xmlns:a16="http://schemas.microsoft.com/office/drawing/2014/main" id="{B044DE1E-75B5-2220-35D7-840AB5B934E0}"/>
              </a:ext>
            </a:extLst>
          </p:cNvPr>
          <p:cNvSpPr txBox="1"/>
          <p:nvPr userDrawn="1"/>
        </p:nvSpPr>
        <p:spPr>
          <a:xfrm>
            <a:off x="504000" y="1055006"/>
            <a:ext cx="3564000" cy="400110"/>
          </a:xfrm>
          <a:prstGeom prst="rect">
            <a:avLst/>
          </a:prstGeom>
          <a:noFill/>
        </p:spPr>
        <p:txBody>
          <a:bodyPr wrap="square">
            <a:spAutoFit/>
          </a:bodyPr>
          <a:lstStyle/>
          <a:p>
            <a:r>
              <a:rPr kumimoji="0" lang="en-US" sz="2000" b="1" i="0" u="none" strike="noStrike" kern="0" cap="none" spc="0" normalizeH="0" baseline="0" noProof="0">
                <a:ln>
                  <a:noFill/>
                </a:ln>
                <a:effectLst/>
                <a:uLnTx/>
                <a:uFillTx/>
                <a:latin typeface="Arial"/>
                <a:ea typeface="Arial Unicode MS" pitchFamily="34" charset="-128"/>
                <a:cs typeface="Arial Unicode MS" pitchFamily="34" charset="-128"/>
              </a:rPr>
              <a:t>Keepers</a:t>
            </a:r>
            <a:endParaRPr lang="en-US" sz="2000"/>
          </a:p>
        </p:txBody>
      </p:sp>
      <p:sp>
        <p:nvSpPr>
          <p:cNvPr id="7" name="TextBox 6">
            <a:extLst>
              <a:ext uri="{FF2B5EF4-FFF2-40B4-BE49-F238E27FC236}">
                <a16:creationId xmlns:a16="http://schemas.microsoft.com/office/drawing/2014/main" id="{99CD090F-3930-2DD5-FA04-2E2F55C8704D}"/>
              </a:ext>
            </a:extLst>
          </p:cNvPr>
          <p:cNvSpPr txBox="1"/>
          <p:nvPr userDrawn="1"/>
        </p:nvSpPr>
        <p:spPr>
          <a:xfrm>
            <a:off x="4315239" y="1039618"/>
            <a:ext cx="3564000" cy="415498"/>
          </a:xfrm>
          <a:prstGeom prst="rect">
            <a:avLst/>
          </a:prstGeom>
          <a:noFill/>
        </p:spPr>
        <p:txBody>
          <a:bodyPr wrap="square">
            <a:spAutoFit/>
          </a:bodyPr>
          <a:lstStyle/>
          <a:p>
            <a:r>
              <a:rPr lang="en-US" sz="2000" b="1">
                <a:latin typeface="Arial" panose="020B0604020202020204" pitchFamily="34" charset="0"/>
                <a:cs typeface="Arial" panose="020B0604020202020204" pitchFamily="34" charset="0"/>
              </a:rPr>
              <a:t>Areas of Improvement</a:t>
            </a:r>
          </a:p>
        </p:txBody>
      </p:sp>
      <p:sp>
        <p:nvSpPr>
          <p:cNvPr id="8" name="TextBox 7">
            <a:extLst>
              <a:ext uri="{FF2B5EF4-FFF2-40B4-BE49-F238E27FC236}">
                <a16:creationId xmlns:a16="http://schemas.microsoft.com/office/drawing/2014/main" id="{164B608F-928C-D3FC-B617-5058C9DA49FB}"/>
              </a:ext>
            </a:extLst>
          </p:cNvPr>
          <p:cNvSpPr txBox="1"/>
          <p:nvPr userDrawn="1"/>
        </p:nvSpPr>
        <p:spPr>
          <a:xfrm>
            <a:off x="8126477" y="1039618"/>
            <a:ext cx="3564000" cy="415498"/>
          </a:xfrm>
          <a:prstGeom prst="rect">
            <a:avLst/>
          </a:prstGeom>
          <a:noFill/>
        </p:spPr>
        <p:txBody>
          <a:bodyPr wrap="square">
            <a:spAutoFit/>
          </a:bodyPr>
          <a:lstStyle/>
          <a:p>
            <a:r>
              <a:rPr lang="en-US" sz="2000" b="1">
                <a:latin typeface="Arial" panose="020B0604020202020204" pitchFamily="34" charset="0"/>
                <a:cs typeface="Arial" panose="020B0604020202020204" pitchFamily="34" charset="0"/>
              </a:rPr>
              <a:t>Customer Goals </a:t>
            </a:r>
          </a:p>
        </p:txBody>
      </p:sp>
      <p:sp>
        <p:nvSpPr>
          <p:cNvPr id="10" name="Line 3">
            <a:extLst>
              <a:ext uri="{FF2B5EF4-FFF2-40B4-BE49-F238E27FC236}">
                <a16:creationId xmlns:a16="http://schemas.microsoft.com/office/drawing/2014/main" id="{27DABA06-810B-B724-4185-CEB633FCE6C6}"/>
              </a:ext>
            </a:extLst>
          </p:cNvPr>
          <p:cNvSpPr>
            <a:spLocks noChangeShapeType="1"/>
          </p:cNvSpPr>
          <p:nvPr userDrawn="1"/>
        </p:nvSpPr>
        <p:spPr bwMode="gray">
          <a:xfrm>
            <a:off x="503999" y="1455116"/>
            <a:ext cx="3567089" cy="0"/>
          </a:xfrm>
          <a:prstGeom prst="line">
            <a:avLst/>
          </a:prstGeom>
          <a:noFill/>
          <a:ln w="28575" cap="flat" cmpd="sng" algn="ctr">
            <a:solidFill>
              <a:schemeClr val="accent3">
                <a:lumMod val="100000"/>
              </a:schemeClr>
            </a:solidFill>
            <a:prstDash val="solid"/>
            <a:round/>
            <a:headEnd type="none" w="med" len="med"/>
            <a:tailEnd type="none" w="med" len="med"/>
          </a:ln>
          <a:effectLst/>
        </p:spPr>
        <p:txBody>
          <a:bodyPr wrap="none" lIns="89956" tIns="46777" rIns="89956" bIns="46777" anchor="ctr"/>
          <a:lstStyle/>
          <a:p>
            <a:pPr marR="0" lvl="0" indent="0" defTabSz="914400" fontAlgn="auto">
              <a:lnSpc>
                <a:spcPct val="100000"/>
              </a:lnSpc>
              <a:spcBef>
                <a:spcPts val="0"/>
              </a:spcBef>
              <a:spcAft>
                <a:spcPts val="0"/>
              </a:spcAft>
              <a:buClrTx/>
              <a:buSzTx/>
              <a:buFontTx/>
              <a:buNone/>
              <a:tabLst/>
            </a:pPr>
            <a:endParaRPr kumimoji="0" lang="en-US" sz="1799" b="0" i="0" u="none" strike="noStrike" cap="none" spc="0" normalizeH="0" baseline="0" noProof="0">
              <a:ln>
                <a:noFill/>
              </a:ln>
              <a:solidFill>
                <a:srgbClr val="FFFFFF"/>
              </a:solidFill>
              <a:effectLst/>
              <a:uLnTx/>
              <a:uFillTx/>
            </a:endParaRPr>
          </a:p>
        </p:txBody>
      </p:sp>
      <p:sp>
        <p:nvSpPr>
          <p:cNvPr id="11" name="Line 3">
            <a:extLst>
              <a:ext uri="{FF2B5EF4-FFF2-40B4-BE49-F238E27FC236}">
                <a16:creationId xmlns:a16="http://schemas.microsoft.com/office/drawing/2014/main" id="{224F204D-D68B-791F-19F1-0C448478E129}"/>
              </a:ext>
            </a:extLst>
          </p:cNvPr>
          <p:cNvSpPr>
            <a:spLocks noChangeShapeType="1"/>
          </p:cNvSpPr>
          <p:nvPr userDrawn="1"/>
        </p:nvSpPr>
        <p:spPr bwMode="gray">
          <a:xfrm>
            <a:off x="4315238" y="1455116"/>
            <a:ext cx="3567089" cy="0"/>
          </a:xfrm>
          <a:prstGeom prst="line">
            <a:avLst/>
          </a:prstGeom>
          <a:noFill/>
          <a:ln w="28575" cap="flat" cmpd="sng" algn="ctr">
            <a:solidFill>
              <a:schemeClr val="accent1">
                <a:lumMod val="100000"/>
              </a:schemeClr>
            </a:solidFill>
            <a:prstDash val="solid"/>
            <a:round/>
            <a:headEnd type="none" w="med" len="med"/>
            <a:tailEnd type="none" w="med" len="med"/>
          </a:ln>
          <a:effectLst/>
        </p:spPr>
        <p:txBody>
          <a:bodyPr wrap="none" lIns="89956" tIns="46777" rIns="89956" bIns="46777"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FFFFFF"/>
              </a:solidFill>
              <a:effectLst/>
              <a:uLnTx/>
              <a:uFillTx/>
              <a:latin typeface="Arial"/>
              <a:ea typeface="+mn-ea"/>
              <a:cs typeface="+mn-cs"/>
            </a:endParaRPr>
          </a:p>
        </p:txBody>
      </p:sp>
      <p:sp>
        <p:nvSpPr>
          <p:cNvPr id="12" name="Line 3">
            <a:extLst>
              <a:ext uri="{FF2B5EF4-FFF2-40B4-BE49-F238E27FC236}">
                <a16:creationId xmlns:a16="http://schemas.microsoft.com/office/drawing/2014/main" id="{CA68F614-19FF-C5BB-AE3D-5DA85A85CAD3}"/>
              </a:ext>
            </a:extLst>
          </p:cNvPr>
          <p:cNvSpPr>
            <a:spLocks noChangeShapeType="1"/>
          </p:cNvSpPr>
          <p:nvPr userDrawn="1"/>
        </p:nvSpPr>
        <p:spPr bwMode="gray">
          <a:xfrm>
            <a:off x="8126476" y="1455116"/>
            <a:ext cx="3567089" cy="0"/>
          </a:xfrm>
          <a:prstGeom prst="line">
            <a:avLst/>
          </a:prstGeom>
          <a:noFill/>
          <a:ln w="28575" cap="flat" cmpd="sng" algn="ctr">
            <a:solidFill>
              <a:schemeClr val="tx2">
                <a:lumMod val="100000"/>
              </a:schemeClr>
            </a:solidFill>
            <a:prstDash val="solid"/>
            <a:round/>
            <a:headEnd type="none" w="med" len="med"/>
            <a:tailEnd type="none" w="med" len="med"/>
          </a:ln>
          <a:effectLst/>
        </p:spPr>
        <p:txBody>
          <a:bodyPr wrap="none" lIns="89956" tIns="46777" rIns="89956" bIns="46777"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FFFFFF"/>
              </a:solidFill>
              <a:effectLst/>
              <a:uLnTx/>
              <a:uFillTx/>
              <a:latin typeface="Arial"/>
              <a:ea typeface="+mn-ea"/>
              <a:cs typeface="+mn-cs"/>
            </a:endParaRPr>
          </a:p>
        </p:txBody>
      </p:sp>
      <p:sp>
        <p:nvSpPr>
          <p:cNvPr id="14" name="TextBox 13">
            <a:extLst>
              <a:ext uri="{FF2B5EF4-FFF2-40B4-BE49-F238E27FC236}">
                <a16:creationId xmlns:a16="http://schemas.microsoft.com/office/drawing/2014/main" id="{7AFEFDF1-9817-AF4A-F423-D0939B6A2BA6}"/>
              </a:ext>
            </a:extLst>
          </p:cNvPr>
          <p:cNvSpPr txBox="1"/>
          <p:nvPr userDrawn="1"/>
        </p:nvSpPr>
        <p:spPr>
          <a:xfrm>
            <a:off x="503999" y="349319"/>
            <a:ext cx="6095727" cy="461537"/>
          </a:xfrm>
          <a:prstGeom prst="rect">
            <a:avLst/>
          </a:prstGeom>
          <a:noFill/>
        </p:spPr>
        <p:txBody>
          <a:bodyPr wrap="square">
            <a:spAutoFit/>
          </a:bodyPr>
          <a:lstStyle/>
          <a:p>
            <a:r>
              <a:rPr lang="en-US" sz="2399" b="1" i="0" kern="1200" baseline="0" dirty="0">
                <a:solidFill>
                  <a:schemeClr val="tx1"/>
                </a:solidFill>
                <a:latin typeface="Arial" panose="020B0604020202020204" pitchFamily="34" charset="0"/>
                <a:ea typeface="+mj-ea"/>
                <a:cs typeface="+mj-cs"/>
              </a:rPr>
              <a:t>Customer</a:t>
            </a:r>
            <a:r>
              <a:rPr lang="en-US" sz="1800" dirty="0"/>
              <a:t> </a:t>
            </a:r>
            <a:r>
              <a:rPr lang="en-US" sz="2399" b="1" i="0" kern="1200" baseline="0" dirty="0">
                <a:solidFill>
                  <a:schemeClr val="tx1"/>
                </a:solidFill>
                <a:latin typeface="Arial" panose="020B0604020202020204" pitchFamily="34" charset="0"/>
                <a:ea typeface="+mj-ea"/>
                <a:cs typeface="+mj-cs"/>
              </a:rPr>
              <a:t>Goals</a:t>
            </a:r>
          </a:p>
        </p:txBody>
      </p:sp>
    </p:spTree>
    <p:extLst>
      <p:ext uri="{BB962C8B-B14F-4D97-AF65-F5344CB8AC3E}">
        <p14:creationId xmlns:p14="http://schemas.microsoft.com/office/powerpoint/2010/main" val="22270842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Value Pillars">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FEEEA3BE-1E15-B508-BDFF-B4CB4AD21E8E}"/>
              </a:ext>
            </a:extLst>
          </p:cNvPr>
          <p:cNvSpPr txBox="1">
            <a:spLocks/>
          </p:cNvSpPr>
          <p:nvPr userDrawn="1"/>
        </p:nvSpPr>
        <p:spPr bwMode="gray">
          <a:xfrm>
            <a:off x="498478" y="533400"/>
            <a:ext cx="11188828"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i="0" kern="1200" baseline="0">
                <a:solidFill>
                  <a:schemeClr val="tx1"/>
                </a:solidFill>
                <a:latin typeface="Arial" panose="020B0604020202020204" pitchFamily="34" charset="0"/>
                <a:ea typeface="+mj-ea"/>
                <a:cs typeface="+mj-cs"/>
              </a:defRPr>
            </a:lvl1pPr>
          </a:lstStyle>
          <a:p>
            <a:r>
              <a:rPr lang="en-US" sz="2400">
                <a:cs typeface="Arial" panose="020B0604020202020204" pitchFamily="34" charset="0"/>
              </a:rPr>
              <a:t>Value Pillars</a:t>
            </a:r>
          </a:p>
        </p:txBody>
      </p:sp>
      <p:sp>
        <p:nvSpPr>
          <p:cNvPr id="3" name="TextBox 2">
            <a:extLst>
              <a:ext uri="{FF2B5EF4-FFF2-40B4-BE49-F238E27FC236}">
                <a16:creationId xmlns:a16="http://schemas.microsoft.com/office/drawing/2014/main" id="{D93E10DC-23C3-61E2-4699-A2DF52528709}"/>
              </a:ext>
            </a:extLst>
          </p:cNvPr>
          <p:cNvSpPr txBox="1"/>
          <p:nvPr userDrawn="1"/>
        </p:nvSpPr>
        <p:spPr>
          <a:xfrm>
            <a:off x="6307119" y="4141464"/>
            <a:ext cx="2443453" cy="492443"/>
          </a:xfrm>
          <a:prstGeom prst="rect">
            <a:avLst/>
          </a:prstGeom>
          <a:noFill/>
        </p:spPr>
        <p:txBody>
          <a:bodyPr wrap="square" lIns="0" tIns="0" rIns="0" bIns="0" rtlCol="0">
            <a:spAutoFit/>
          </a:bodyPr>
          <a:lstStyle/>
          <a:p>
            <a:pPr defTabSz="914126" fontAlgn="base">
              <a:spcBef>
                <a:spcPct val="50000"/>
              </a:spcBef>
              <a:spcAft>
                <a:spcPct val="0"/>
              </a:spcAft>
              <a:buClr>
                <a:srgbClr val="F0AB00"/>
              </a:buClr>
              <a:buSzPct val="80000"/>
              <a:defRPr/>
            </a:pPr>
            <a:r>
              <a:rPr lang="en-US" sz="1600" kern="0">
                <a:solidFill>
                  <a:srgbClr val="000000"/>
                </a:solidFill>
                <a:latin typeface="Arial" panose="020B0604020202020204" pitchFamily="34" charset="0"/>
                <a:ea typeface="Arial Unicode MS" pitchFamily="34" charset="-128"/>
                <a:cs typeface="Arial" panose="020B0604020202020204" pitchFamily="34" charset="0"/>
              </a:rPr>
              <a:t>Enhancing job satisfaction and productivity</a:t>
            </a:r>
          </a:p>
        </p:txBody>
      </p:sp>
      <p:sp>
        <p:nvSpPr>
          <p:cNvPr id="4" name="TextBox 3">
            <a:extLst>
              <a:ext uri="{FF2B5EF4-FFF2-40B4-BE49-F238E27FC236}">
                <a16:creationId xmlns:a16="http://schemas.microsoft.com/office/drawing/2014/main" id="{9FC7FDF7-6DCA-BEF5-886E-A7898D4B734D}"/>
              </a:ext>
            </a:extLst>
          </p:cNvPr>
          <p:cNvSpPr txBox="1"/>
          <p:nvPr userDrawn="1"/>
        </p:nvSpPr>
        <p:spPr>
          <a:xfrm>
            <a:off x="414289" y="4146271"/>
            <a:ext cx="2194561" cy="492443"/>
          </a:xfrm>
          <a:prstGeom prst="rect">
            <a:avLst/>
          </a:prstGeom>
          <a:noFill/>
        </p:spPr>
        <p:txBody>
          <a:bodyPr wrap="square" lIns="0" tIns="0" rIns="0" bIns="0" rtlCol="0">
            <a:spAutoFit/>
          </a:bodyPr>
          <a:lstStyle/>
          <a:p>
            <a:pPr defTabSz="914126" fontAlgn="base">
              <a:spcBef>
                <a:spcPct val="50000"/>
              </a:spcBef>
              <a:spcAft>
                <a:spcPct val="0"/>
              </a:spcAft>
              <a:buClr>
                <a:srgbClr val="F0AB00"/>
              </a:buClr>
              <a:buSzPct val="80000"/>
              <a:defRPr/>
            </a:pPr>
            <a:r>
              <a:rPr lang="en-US" sz="1600" kern="0">
                <a:solidFill>
                  <a:srgbClr val="000000"/>
                </a:solidFill>
                <a:latin typeface="Arial" panose="020B0604020202020204" pitchFamily="34" charset="0"/>
                <a:ea typeface="Arial Unicode MS" pitchFamily="34" charset="-128"/>
                <a:cs typeface="Arial" panose="020B0604020202020204" pitchFamily="34" charset="0"/>
              </a:rPr>
              <a:t>Adhering to policy and regulatory requirements</a:t>
            </a:r>
          </a:p>
        </p:txBody>
      </p:sp>
      <p:sp>
        <p:nvSpPr>
          <p:cNvPr id="5" name="TextBox 4">
            <a:extLst>
              <a:ext uri="{FF2B5EF4-FFF2-40B4-BE49-F238E27FC236}">
                <a16:creationId xmlns:a16="http://schemas.microsoft.com/office/drawing/2014/main" id="{6BEF8923-08DC-B7D0-3021-FB6FDF25D5DB}"/>
              </a:ext>
            </a:extLst>
          </p:cNvPr>
          <p:cNvSpPr txBox="1"/>
          <p:nvPr userDrawn="1"/>
        </p:nvSpPr>
        <p:spPr>
          <a:xfrm>
            <a:off x="3105547" y="4141464"/>
            <a:ext cx="2892150" cy="492443"/>
          </a:xfrm>
          <a:prstGeom prst="rect">
            <a:avLst/>
          </a:prstGeom>
          <a:noFill/>
        </p:spPr>
        <p:txBody>
          <a:bodyPr wrap="square" lIns="0" tIns="0" rIns="0" bIns="0" rtlCol="0">
            <a:spAutoFit/>
          </a:bodyPr>
          <a:lstStyle/>
          <a:p>
            <a:pPr defTabSz="914126" fontAlgn="base">
              <a:spcBef>
                <a:spcPct val="50000"/>
              </a:spcBef>
              <a:spcAft>
                <a:spcPct val="0"/>
              </a:spcAft>
              <a:buClr>
                <a:srgbClr val="F0AB00"/>
              </a:buClr>
              <a:buSzPct val="80000"/>
              <a:defRPr/>
            </a:pPr>
            <a:r>
              <a:rPr lang="en-US" sz="1600" kern="0" dirty="0">
                <a:solidFill>
                  <a:srgbClr val="000000"/>
                </a:solidFill>
                <a:latin typeface="Arial" panose="020B0604020202020204" pitchFamily="34" charset="0"/>
                <a:ea typeface="Arial Unicode MS" pitchFamily="34" charset="-128"/>
                <a:cs typeface="Arial" panose="020B0604020202020204" pitchFamily="34" charset="0"/>
              </a:rPr>
              <a:t>Managing your organization’s</a:t>
            </a:r>
            <a:br>
              <a:rPr lang="en-US" sz="1600" kern="0" dirty="0">
                <a:solidFill>
                  <a:srgbClr val="000000"/>
                </a:solidFill>
                <a:latin typeface="Arial" panose="020B0604020202020204" pitchFamily="34" charset="0"/>
                <a:ea typeface="Arial Unicode MS" pitchFamily="34" charset="-128"/>
                <a:cs typeface="Arial" panose="020B0604020202020204" pitchFamily="34" charset="0"/>
              </a:rPr>
            </a:br>
            <a:r>
              <a:rPr lang="en-US" sz="1600" kern="0" dirty="0">
                <a:solidFill>
                  <a:srgbClr val="000000"/>
                </a:solidFill>
                <a:latin typeface="Arial" panose="020B0604020202020204" pitchFamily="34" charset="0"/>
                <a:ea typeface="Arial Unicode MS" pitchFamily="34" charset="-128"/>
                <a:cs typeface="Arial" panose="020B0604020202020204" pitchFamily="34" charset="0"/>
              </a:rPr>
              <a:t>funds effectively</a:t>
            </a:r>
          </a:p>
        </p:txBody>
      </p:sp>
      <p:sp>
        <p:nvSpPr>
          <p:cNvPr id="6" name="TextBox 5">
            <a:extLst>
              <a:ext uri="{FF2B5EF4-FFF2-40B4-BE49-F238E27FC236}">
                <a16:creationId xmlns:a16="http://schemas.microsoft.com/office/drawing/2014/main" id="{DCEB91BE-BC47-86F6-D93A-79F13923CBDC}"/>
              </a:ext>
            </a:extLst>
          </p:cNvPr>
          <p:cNvSpPr txBox="1"/>
          <p:nvPr userDrawn="1"/>
        </p:nvSpPr>
        <p:spPr>
          <a:xfrm>
            <a:off x="9496174" y="4141464"/>
            <a:ext cx="2194561" cy="492443"/>
          </a:xfrm>
          <a:prstGeom prst="rect">
            <a:avLst/>
          </a:prstGeom>
          <a:noFill/>
        </p:spPr>
        <p:txBody>
          <a:bodyPr wrap="square" lIns="0" tIns="0" rIns="0" bIns="0" rtlCol="0" anchor="t">
            <a:spAutoFit/>
          </a:bodyPr>
          <a:lstStyle/>
          <a:p>
            <a:pPr marL="0" marR="0" lvl="0" indent="0" defTabSz="914126" eaLnBrk="1" fontAlgn="auto" latinLnBrk="0" hangingPunct="1">
              <a:lnSpc>
                <a:spcPct val="100000"/>
              </a:lnSpc>
              <a:spcBef>
                <a:spcPct val="50000"/>
              </a:spcBef>
              <a:spcAft>
                <a:spcPct val="0"/>
              </a:spcAft>
              <a:buClrTx/>
              <a:buSzTx/>
              <a:buFontTx/>
              <a:buNone/>
              <a:tabLst/>
              <a:defRPr/>
            </a:pPr>
            <a:r>
              <a:rPr kumimoji="0" lang="en-US" sz="1600" b="0" i="0" u="none" strike="noStrike" kern="0" cap="none" spc="0" normalizeH="0" baseline="0" noProof="0" dirty="0">
                <a:ln>
                  <a:noFill/>
                </a:ln>
                <a:solidFill>
                  <a:srgbClr val="000000"/>
                </a:solidFill>
                <a:effectLst/>
                <a:uLnTx/>
                <a:uFillTx/>
                <a:ea typeface="+mn-lt"/>
                <a:cs typeface="Arial"/>
              </a:rPr>
              <a:t>Operating efficiently and adapting to change</a:t>
            </a:r>
            <a:endParaRPr kumimoji="0" lang="en-US" sz="1800" b="0" i="0" u="none" strike="noStrike" kern="0" cap="none" spc="0" normalizeH="0" baseline="0" noProof="0" dirty="0">
              <a:ln>
                <a:noFill/>
              </a:ln>
              <a:solidFill>
                <a:srgbClr val="000000"/>
              </a:solidFill>
              <a:effectLst/>
              <a:uLnTx/>
              <a:uFillTx/>
            </a:endParaRPr>
          </a:p>
        </p:txBody>
      </p:sp>
      <p:grpSp>
        <p:nvGrpSpPr>
          <p:cNvPr id="7" name="Group 6">
            <a:extLst>
              <a:ext uri="{FF2B5EF4-FFF2-40B4-BE49-F238E27FC236}">
                <a16:creationId xmlns:a16="http://schemas.microsoft.com/office/drawing/2014/main" id="{2753ABFA-9450-0923-0C8A-822EC705CA82}"/>
              </a:ext>
            </a:extLst>
          </p:cNvPr>
          <p:cNvGrpSpPr/>
          <p:nvPr userDrawn="1"/>
        </p:nvGrpSpPr>
        <p:grpSpPr>
          <a:xfrm>
            <a:off x="414289" y="2250065"/>
            <a:ext cx="2319584" cy="1394749"/>
            <a:chOff x="696777" y="2296305"/>
            <a:chExt cx="2318980" cy="1394749"/>
          </a:xfrm>
        </p:grpSpPr>
        <p:sp>
          <p:nvSpPr>
            <p:cNvPr id="8" name="TextBox 7">
              <a:extLst>
                <a:ext uri="{FF2B5EF4-FFF2-40B4-BE49-F238E27FC236}">
                  <a16:creationId xmlns:a16="http://schemas.microsoft.com/office/drawing/2014/main" id="{42149479-0E23-1111-09A9-A28618C01516}"/>
                </a:ext>
              </a:extLst>
            </p:cNvPr>
            <p:cNvSpPr txBox="1"/>
            <p:nvPr/>
          </p:nvSpPr>
          <p:spPr>
            <a:xfrm>
              <a:off x="696777" y="2296305"/>
              <a:ext cx="2318980" cy="246221"/>
            </a:xfrm>
            <a:prstGeom prst="rect">
              <a:avLst/>
            </a:prstGeom>
            <a:noFill/>
          </p:spPr>
          <p:txBody>
            <a:bodyPr wrap="square" lIns="0" tIns="0" rIns="0" bIns="0" rtlCol="0">
              <a:spAutoFit/>
            </a:bodyPr>
            <a:lstStyle/>
            <a:p>
              <a:pPr defTabSz="1088449" fontAlgn="base">
                <a:spcBef>
                  <a:spcPct val="50000"/>
                </a:spcBef>
                <a:spcAft>
                  <a:spcPct val="0"/>
                </a:spcAft>
                <a:buClr>
                  <a:srgbClr val="F0AB00"/>
                </a:buClr>
                <a:buSzPct val="80000"/>
                <a:defRPr/>
              </a:pPr>
              <a:r>
                <a:rPr lang="en-US" sz="1600" b="1" dirty="0">
                  <a:solidFill>
                    <a:srgbClr val="008FD3">
                      <a:lumMod val="50000"/>
                    </a:srgbClr>
                  </a:solidFill>
                  <a:latin typeface="72" panose="020B0503030000000003" pitchFamily="34" charset="0"/>
                  <a:cs typeface="72" panose="020B0503030000000003" pitchFamily="34" charset="0"/>
                </a:rPr>
                <a:t>Controls &amp; Compliance</a:t>
              </a:r>
              <a:endParaRPr lang="en-US" sz="1600" b="1" kern="0" dirty="0">
                <a:solidFill>
                  <a:srgbClr val="008FD3">
                    <a:lumMod val="50000"/>
                  </a:srgbClr>
                </a:solidFill>
                <a:latin typeface="72" panose="020B0503030000000003" pitchFamily="34" charset="0"/>
                <a:ea typeface="Arial Unicode MS" pitchFamily="34" charset="-128"/>
                <a:cs typeface="72" panose="020B0503030000000003" pitchFamily="34" charset="0"/>
              </a:endParaRPr>
            </a:p>
          </p:txBody>
        </p:sp>
        <p:pic>
          <p:nvPicPr>
            <p:cNvPr id="9" name="Picture Placeholder 19">
              <a:extLst>
                <a:ext uri="{FF2B5EF4-FFF2-40B4-BE49-F238E27FC236}">
                  <a16:creationId xmlns:a16="http://schemas.microsoft.com/office/drawing/2014/main" id="{2515BE75-74EA-5D97-9E43-8655EF830CBA}"/>
                </a:ext>
              </a:extLst>
            </p:cNvPr>
            <p:cNvPicPr>
              <a:picLocks noChangeAspect="1"/>
            </p:cNvPicPr>
            <p:nvPr>
              <p:custDataLst>
                <p:tags r:id="rId4"/>
              </p:custDataLst>
            </p:nvPr>
          </p:nvPicPr>
          <p:blipFill rotWithShape="1">
            <a:blip r:embed="rId6"/>
            <a:srcRect t="12855" b="12855"/>
            <a:stretch/>
          </p:blipFill>
          <p:spPr>
            <a:xfrm>
              <a:off x="696777" y="2542526"/>
              <a:ext cx="2318980" cy="1148528"/>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p:spPr>
        </p:pic>
      </p:grpSp>
      <p:grpSp>
        <p:nvGrpSpPr>
          <p:cNvPr id="10" name="Group 9">
            <a:extLst>
              <a:ext uri="{FF2B5EF4-FFF2-40B4-BE49-F238E27FC236}">
                <a16:creationId xmlns:a16="http://schemas.microsoft.com/office/drawing/2014/main" id="{4BBED0BC-3914-2725-94A4-CC5D871AA9CA}"/>
              </a:ext>
            </a:extLst>
          </p:cNvPr>
          <p:cNvGrpSpPr/>
          <p:nvPr userDrawn="1"/>
        </p:nvGrpSpPr>
        <p:grpSpPr>
          <a:xfrm>
            <a:off x="3414078" y="2219287"/>
            <a:ext cx="2319584" cy="1425526"/>
            <a:chOff x="3620270" y="2265528"/>
            <a:chExt cx="2318980" cy="1425526"/>
          </a:xfrm>
        </p:grpSpPr>
        <p:sp>
          <p:nvSpPr>
            <p:cNvPr id="11" name="TextBox 10">
              <a:extLst>
                <a:ext uri="{FF2B5EF4-FFF2-40B4-BE49-F238E27FC236}">
                  <a16:creationId xmlns:a16="http://schemas.microsoft.com/office/drawing/2014/main" id="{A204F3BC-90D3-C1B3-6D21-4CFFC0AB5817}"/>
                </a:ext>
              </a:extLst>
            </p:cNvPr>
            <p:cNvSpPr txBox="1"/>
            <p:nvPr/>
          </p:nvSpPr>
          <p:spPr>
            <a:xfrm>
              <a:off x="3620270" y="2265528"/>
              <a:ext cx="2255893" cy="246221"/>
            </a:xfrm>
            <a:prstGeom prst="rect">
              <a:avLst/>
            </a:prstGeom>
            <a:noFill/>
          </p:spPr>
          <p:txBody>
            <a:bodyPr wrap="square" lIns="0" tIns="0" rIns="0" bIns="0" rtlCol="0" anchor="b">
              <a:spAutoFit/>
            </a:bodyPr>
            <a:lstStyle/>
            <a:p>
              <a:pPr defTabSz="1088449" fontAlgn="base">
                <a:spcBef>
                  <a:spcPct val="50000"/>
                </a:spcBef>
                <a:spcAft>
                  <a:spcPct val="0"/>
                </a:spcAft>
                <a:buClr>
                  <a:srgbClr val="F0AB00"/>
                </a:buClr>
                <a:buSzPct val="80000"/>
                <a:defRPr/>
              </a:pPr>
              <a:r>
                <a:rPr lang="en-US" sz="1600" b="1" dirty="0">
                  <a:solidFill>
                    <a:srgbClr val="4FB81C">
                      <a:lumMod val="50000"/>
                    </a:srgbClr>
                  </a:solidFill>
                  <a:latin typeface="72" panose="020B0503030000000003" pitchFamily="34" charset="0"/>
                  <a:cs typeface="72" panose="020B0503030000000003" pitchFamily="34" charset="0"/>
                </a:rPr>
                <a:t>Spend Governance</a:t>
              </a:r>
              <a:endParaRPr lang="en-US" sz="1600" b="1" kern="0" dirty="0">
                <a:solidFill>
                  <a:srgbClr val="4FB81C">
                    <a:lumMod val="50000"/>
                  </a:srgbClr>
                </a:solidFill>
                <a:latin typeface="72" panose="020B0503030000000003" pitchFamily="34" charset="0"/>
                <a:ea typeface="Arial Unicode MS" pitchFamily="34" charset="-128"/>
                <a:cs typeface="72" panose="020B0503030000000003" pitchFamily="34" charset="0"/>
              </a:endParaRPr>
            </a:p>
          </p:txBody>
        </p:sp>
        <p:pic>
          <p:nvPicPr>
            <p:cNvPr id="12" name="Picture Placeholder 19">
              <a:extLst>
                <a:ext uri="{FF2B5EF4-FFF2-40B4-BE49-F238E27FC236}">
                  <a16:creationId xmlns:a16="http://schemas.microsoft.com/office/drawing/2014/main" id="{7DD6E6F2-621F-F2BC-E728-C67C25B593D4}"/>
                </a:ext>
              </a:extLst>
            </p:cNvPr>
            <p:cNvPicPr>
              <a:picLocks noChangeAspect="1"/>
            </p:cNvPicPr>
            <p:nvPr>
              <p:custDataLst>
                <p:tags r:id="rId3"/>
              </p:custDataLst>
            </p:nvPr>
          </p:nvPicPr>
          <p:blipFill rotWithShape="1">
            <a:blip r:embed="rId7"/>
            <a:srcRect t="60" b="60"/>
            <a:stretch/>
          </p:blipFill>
          <p:spPr>
            <a:xfrm>
              <a:off x="3620270" y="2542526"/>
              <a:ext cx="2318980" cy="1148528"/>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p:spPr>
        </p:pic>
      </p:grpSp>
      <p:sp>
        <p:nvSpPr>
          <p:cNvPr id="13" name="TextBox 12">
            <a:extLst>
              <a:ext uri="{FF2B5EF4-FFF2-40B4-BE49-F238E27FC236}">
                <a16:creationId xmlns:a16="http://schemas.microsoft.com/office/drawing/2014/main" id="{B6E73AEB-9FC8-D6E1-7D6B-AD9CD85E9D6B}"/>
              </a:ext>
            </a:extLst>
          </p:cNvPr>
          <p:cNvSpPr txBox="1"/>
          <p:nvPr userDrawn="1"/>
        </p:nvSpPr>
        <p:spPr>
          <a:xfrm>
            <a:off x="6428130" y="2219288"/>
            <a:ext cx="2358481" cy="246221"/>
          </a:xfrm>
          <a:prstGeom prst="rect">
            <a:avLst/>
          </a:prstGeom>
          <a:noFill/>
        </p:spPr>
        <p:txBody>
          <a:bodyPr wrap="square" lIns="0" tIns="0" rIns="0" bIns="0" rtlCol="0">
            <a:spAutoFit/>
          </a:bodyPr>
          <a:lstStyle/>
          <a:p>
            <a:pPr defTabSz="1088449" fontAlgn="base">
              <a:spcBef>
                <a:spcPct val="50000"/>
              </a:spcBef>
              <a:spcAft>
                <a:spcPct val="0"/>
              </a:spcAft>
              <a:buClr>
                <a:srgbClr val="F0AB00"/>
              </a:buClr>
              <a:buSzPct val="80000"/>
              <a:defRPr/>
            </a:pPr>
            <a:r>
              <a:rPr lang="en-US" sz="1600" b="1" dirty="0">
                <a:solidFill>
                  <a:srgbClr val="E35500">
                    <a:lumMod val="100000"/>
                  </a:srgbClr>
                </a:solidFill>
                <a:latin typeface="72" panose="020B0503030000000003" pitchFamily="34" charset="0"/>
                <a:cs typeface="72" panose="020B0503030000000003" pitchFamily="34" charset="0"/>
              </a:rPr>
              <a:t>Employee Experience</a:t>
            </a:r>
            <a:endParaRPr lang="en-US" sz="1600" b="1" kern="0" dirty="0">
              <a:solidFill>
                <a:srgbClr val="E35500">
                  <a:lumMod val="100000"/>
                </a:srgbClr>
              </a:solidFill>
              <a:latin typeface="72" panose="020B0503030000000003" pitchFamily="34" charset="0"/>
              <a:ea typeface="Arial Unicode MS" pitchFamily="34" charset="-128"/>
              <a:cs typeface="72" panose="020B0503030000000003" pitchFamily="34" charset="0"/>
            </a:endParaRPr>
          </a:p>
        </p:txBody>
      </p:sp>
      <p:pic>
        <p:nvPicPr>
          <p:cNvPr id="14" name="Picture Placeholder 19">
            <a:extLst>
              <a:ext uri="{FF2B5EF4-FFF2-40B4-BE49-F238E27FC236}">
                <a16:creationId xmlns:a16="http://schemas.microsoft.com/office/drawing/2014/main" id="{B99C2D41-96EE-23E3-74B0-58DE635E792A}"/>
              </a:ext>
            </a:extLst>
          </p:cNvPr>
          <p:cNvPicPr>
            <a:picLocks noChangeAspect="1"/>
          </p:cNvPicPr>
          <p:nvPr userDrawn="1">
            <p:custDataLst>
              <p:tags r:id="rId1"/>
            </p:custDataLst>
          </p:nvPr>
        </p:nvPicPr>
        <p:blipFill rotWithShape="1">
          <a:blip r:embed="rId8"/>
          <a:srcRect t="12833" b="12833"/>
          <a:stretch/>
        </p:blipFill>
        <p:spPr>
          <a:xfrm>
            <a:off x="6402467" y="2496285"/>
            <a:ext cx="2319584" cy="1148528"/>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a:blipFill>
            <a:blip r:embed="rId9"/>
            <a:tile tx="0" ty="0" sx="100000" sy="100000" flip="none" algn="tl"/>
          </a:blipFill>
        </p:spPr>
      </p:pic>
      <p:grpSp>
        <p:nvGrpSpPr>
          <p:cNvPr id="18" name="Group 17">
            <a:extLst>
              <a:ext uri="{FF2B5EF4-FFF2-40B4-BE49-F238E27FC236}">
                <a16:creationId xmlns:a16="http://schemas.microsoft.com/office/drawing/2014/main" id="{3CFD292B-B43C-4822-2922-27782A49AD75}"/>
              </a:ext>
            </a:extLst>
          </p:cNvPr>
          <p:cNvGrpSpPr/>
          <p:nvPr userDrawn="1"/>
        </p:nvGrpSpPr>
        <p:grpSpPr>
          <a:xfrm>
            <a:off x="9390857" y="2250063"/>
            <a:ext cx="2515930" cy="1394750"/>
            <a:chOff x="9467256" y="2296304"/>
            <a:chExt cx="2515275" cy="1394750"/>
          </a:xfrm>
        </p:grpSpPr>
        <p:sp>
          <p:nvSpPr>
            <p:cNvPr id="19" name="TextBox 18">
              <a:extLst>
                <a:ext uri="{FF2B5EF4-FFF2-40B4-BE49-F238E27FC236}">
                  <a16:creationId xmlns:a16="http://schemas.microsoft.com/office/drawing/2014/main" id="{CD758756-5396-D2C5-0CE7-A5C68EC0E396}"/>
                </a:ext>
              </a:extLst>
            </p:cNvPr>
            <p:cNvSpPr txBox="1"/>
            <p:nvPr/>
          </p:nvSpPr>
          <p:spPr>
            <a:xfrm>
              <a:off x="9467256" y="2296304"/>
              <a:ext cx="2515275" cy="246221"/>
            </a:xfrm>
            <a:prstGeom prst="rect">
              <a:avLst/>
            </a:prstGeom>
            <a:noFill/>
          </p:spPr>
          <p:txBody>
            <a:bodyPr wrap="square" lIns="0" tIns="0" rIns="0" bIns="0" rtlCol="0">
              <a:spAutoFit/>
            </a:bodyPr>
            <a:lstStyle/>
            <a:p>
              <a:pPr marL="0" marR="0" lvl="0" indent="0" algn="ctr" defTabSz="1088449" rtl="0" eaLnBrk="1" fontAlgn="base" latinLnBrk="0" hangingPunct="1">
                <a:lnSpc>
                  <a:spcPct val="100000"/>
                </a:lnSpc>
                <a:spcBef>
                  <a:spcPct val="50000"/>
                </a:spcBef>
                <a:spcAft>
                  <a:spcPct val="0"/>
                </a:spcAft>
                <a:buClr>
                  <a:srgbClr val="F0AB00"/>
                </a:buClr>
                <a:buSzPct val="80000"/>
                <a:buFontTx/>
                <a:buNone/>
                <a:tabLst/>
                <a:defRPr/>
              </a:pPr>
              <a:r>
                <a:rPr kumimoji="0" lang="en-US" sz="1600" b="1" i="0" u="none" strike="noStrike" kern="1200" cap="none" spc="0" normalizeH="0" baseline="0" noProof="0" dirty="0">
                  <a:ln>
                    <a:noFill/>
                  </a:ln>
                  <a:solidFill>
                    <a:srgbClr val="760A85">
                      <a:lumMod val="100000"/>
                    </a:srgbClr>
                  </a:solidFill>
                  <a:effectLst/>
                  <a:uLnTx/>
                  <a:uFillTx/>
                  <a:latin typeface="72" panose="020B0503030000000003" pitchFamily="34" charset="0"/>
                  <a:ea typeface="+mn-ea"/>
                  <a:cs typeface="72" panose="020B0503030000000003" pitchFamily="34" charset="0"/>
                </a:rPr>
                <a:t>Expansion &amp; Optimization</a:t>
              </a:r>
              <a:endParaRPr kumimoji="0" lang="en-US" sz="1600" b="1" i="0" u="none" strike="noStrike" kern="0" cap="none" spc="0" normalizeH="0" baseline="0" noProof="0" dirty="0">
                <a:ln>
                  <a:noFill/>
                </a:ln>
                <a:solidFill>
                  <a:srgbClr val="760A85">
                    <a:lumMod val="100000"/>
                  </a:srgbClr>
                </a:solidFill>
                <a:effectLst/>
                <a:uLnTx/>
                <a:uFillTx/>
                <a:latin typeface="72" panose="020B0503030000000003" pitchFamily="34" charset="0"/>
                <a:ea typeface="Arial Unicode MS" pitchFamily="34" charset="-128"/>
                <a:cs typeface="72" panose="020B0503030000000003" pitchFamily="34" charset="0"/>
              </a:endParaRPr>
            </a:p>
          </p:txBody>
        </p:sp>
        <p:pic>
          <p:nvPicPr>
            <p:cNvPr id="20" name="Picture Placeholder 19">
              <a:extLst>
                <a:ext uri="{FF2B5EF4-FFF2-40B4-BE49-F238E27FC236}">
                  <a16:creationId xmlns:a16="http://schemas.microsoft.com/office/drawing/2014/main" id="{563BDD00-4C2C-4721-F76E-03F9987703B3}"/>
                </a:ext>
              </a:extLst>
            </p:cNvPr>
            <p:cNvPicPr>
              <a:picLocks noChangeAspect="1"/>
            </p:cNvPicPr>
            <p:nvPr>
              <p:custDataLst>
                <p:tags r:id="rId2"/>
              </p:custDataLst>
            </p:nvPr>
          </p:nvPicPr>
          <p:blipFill>
            <a:blip r:embed="rId10"/>
            <a:srcRect t="12855" b="12855"/>
            <a:stretch/>
          </p:blipFill>
          <p:spPr>
            <a:xfrm>
              <a:off x="9467256" y="2542526"/>
              <a:ext cx="2318980" cy="1148528"/>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p:spPr>
        </p:pic>
      </p:grpSp>
    </p:spTree>
    <p:extLst>
      <p:ext uri="{BB962C8B-B14F-4D97-AF65-F5344CB8AC3E}">
        <p14:creationId xmlns:p14="http://schemas.microsoft.com/office/powerpoint/2010/main" val="4214128560"/>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Value Pillars w_examples">
    <p:spTree>
      <p:nvGrpSpPr>
        <p:cNvPr id="1" name=""/>
        <p:cNvGrpSpPr/>
        <p:nvPr/>
      </p:nvGrpSpPr>
      <p:grpSpPr>
        <a:xfrm>
          <a:off x="0" y="0"/>
          <a:ext cx="0" cy="0"/>
          <a:chOff x="0" y="0"/>
          <a:chExt cx="0" cy="0"/>
        </a:xfrm>
      </p:grpSpPr>
      <p:sp>
        <p:nvSpPr>
          <p:cNvPr id="18" name="Title 3">
            <a:extLst>
              <a:ext uri="{FF2B5EF4-FFF2-40B4-BE49-F238E27FC236}">
                <a16:creationId xmlns:a16="http://schemas.microsoft.com/office/drawing/2014/main" id="{96E67E27-98E6-2258-7005-9F7CCF554254}"/>
              </a:ext>
            </a:extLst>
          </p:cNvPr>
          <p:cNvSpPr txBox="1">
            <a:spLocks/>
          </p:cNvSpPr>
          <p:nvPr userDrawn="1"/>
        </p:nvSpPr>
        <p:spPr bwMode="gray">
          <a:xfrm>
            <a:off x="498478" y="533400"/>
            <a:ext cx="11188828"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i="0" kern="1200" baseline="0">
                <a:solidFill>
                  <a:schemeClr val="tx1"/>
                </a:solidFill>
                <a:latin typeface="Arial" panose="020B0604020202020204" pitchFamily="34" charset="0"/>
                <a:ea typeface="+mj-ea"/>
                <a:cs typeface="+mj-cs"/>
              </a:defRPr>
            </a:lvl1pPr>
          </a:lstStyle>
          <a:p>
            <a:r>
              <a:rPr lang="en-US" sz="2400">
                <a:cs typeface="Arial" panose="020B0604020202020204" pitchFamily="34" charset="0"/>
              </a:rPr>
              <a:t>Value Pillars</a:t>
            </a:r>
          </a:p>
        </p:txBody>
      </p:sp>
      <p:grpSp>
        <p:nvGrpSpPr>
          <p:cNvPr id="19" name="Group 18">
            <a:extLst>
              <a:ext uri="{FF2B5EF4-FFF2-40B4-BE49-F238E27FC236}">
                <a16:creationId xmlns:a16="http://schemas.microsoft.com/office/drawing/2014/main" id="{06816A78-EA2A-9A40-9E4E-0627B36E5999}"/>
              </a:ext>
            </a:extLst>
          </p:cNvPr>
          <p:cNvGrpSpPr/>
          <p:nvPr userDrawn="1"/>
        </p:nvGrpSpPr>
        <p:grpSpPr>
          <a:xfrm>
            <a:off x="414289" y="4643238"/>
            <a:ext cx="2355721" cy="1153861"/>
            <a:chOff x="1379364" y="4607917"/>
            <a:chExt cx="2355721" cy="1154162"/>
          </a:xfrm>
        </p:grpSpPr>
        <p:sp>
          <p:nvSpPr>
            <p:cNvPr id="20" name="TextBox 19">
              <a:extLst>
                <a:ext uri="{FF2B5EF4-FFF2-40B4-BE49-F238E27FC236}">
                  <a16:creationId xmlns:a16="http://schemas.microsoft.com/office/drawing/2014/main" id="{581F20A4-9BE7-2826-0576-03D567EDFBFE}"/>
                </a:ext>
              </a:extLst>
            </p:cNvPr>
            <p:cNvSpPr txBox="1"/>
            <p:nvPr/>
          </p:nvSpPr>
          <p:spPr>
            <a:xfrm>
              <a:off x="1379364" y="4607917"/>
              <a:ext cx="2355721" cy="1154162"/>
            </a:xfrm>
            <a:prstGeom prst="rect">
              <a:avLst/>
            </a:prstGeom>
            <a:noFill/>
          </p:spPr>
          <p:txBody>
            <a:bodyPr wrap="square" lIns="0" tIns="0" rIns="0" bIns="0" rtlCol="0" anchor="t" anchorCtr="0">
              <a:spAutoFit/>
            </a:bodyPr>
            <a:lstStyle/>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Internal Guidelines</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Regulatory Requirements</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Fraud Risk</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Policy Guidelines</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Employee Safety</a:t>
              </a:r>
            </a:p>
          </p:txBody>
        </p:sp>
        <p:cxnSp>
          <p:nvCxnSpPr>
            <p:cNvPr id="21" name="Straight Connector 20">
              <a:extLst>
                <a:ext uri="{FF2B5EF4-FFF2-40B4-BE49-F238E27FC236}">
                  <a16:creationId xmlns:a16="http://schemas.microsoft.com/office/drawing/2014/main" id="{C12F1DEA-0C69-06E4-E83E-DCDB9223C46A}"/>
                </a:ext>
              </a:extLst>
            </p:cNvPr>
            <p:cNvCxnSpPr>
              <a:cxnSpLocks/>
            </p:cNvCxnSpPr>
            <p:nvPr/>
          </p:nvCxnSpPr>
          <p:spPr>
            <a:xfrm>
              <a:off x="1480899" y="4821785"/>
              <a:ext cx="2152650" cy="0"/>
            </a:xfrm>
            <a:prstGeom prst="line">
              <a:avLst/>
            </a:prstGeom>
            <a:noFill/>
            <a:ln w="9525" cap="flat" cmpd="sng" algn="ctr">
              <a:solidFill>
                <a:srgbClr val="CCCCCC">
                  <a:lumMod val="100000"/>
                </a:srgbClr>
              </a:solidFill>
              <a:prstDash val="solid"/>
              <a:miter lim="800000"/>
              <a:headEnd type="none" w="med" len="med"/>
              <a:tailEnd type="none" w="med" len="med"/>
            </a:ln>
            <a:effectLst/>
          </p:spPr>
        </p:cxnSp>
        <p:cxnSp>
          <p:nvCxnSpPr>
            <p:cNvPr id="22" name="Straight Connector 21">
              <a:extLst>
                <a:ext uri="{FF2B5EF4-FFF2-40B4-BE49-F238E27FC236}">
                  <a16:creationId xmlns:a16="http://schemas.microsoft.com/office/drawing/2014/main" id="{5BDA3914-C42E-CA39-B0A0-830F0D0A8794}"/>
                </a:ext>
              </a:extLst>
            </p:cNvPr>
            <p:cNvCxnSpPr>
              <a:cxnSpLocks/>
            </p:cNvCxnSpPr>
            <p:nvPr/>
          </p:nvCxnSpPr>
          <p:spPr>
            <a:xfrm>
              <a:off x="1480899" y="5069880"/>
              <a:ext cx="2152650" cy="0"/>
            </a:xfrm>
            <a:prstGeom prst="line">
              <a:avLst/>
            </a:prstGeom>
            <a:noFill/>
            <a:ln w="9525" cap="flat" cmpd="sng" algn="ctr">
              <a:solidFill>
                <a:srgbClr val="CCCCCC">
                  <a:lumMod val="100000"/>
                </a:srgbClr>
              </a:solidFill>
              <a:prstDash val="solid"/>
              <a:miter lim="800000"/>
              <a:headEnd type="none" w="med" len="med"/>
              <a:tailEnd type="none" w="med" len="med"/>
            </a:ln>
            <a:effectLst/>
          </p:spPr>
        </p:cxnSp>
        <p:cxnSp>
          <p:nvCxnSpPr>
            <p:cNvPr id="23" name="Straight Connector 22">
              <a:extLst>
                <a:ext uri="{FF2B5EF4-FFF2-40B4-BE49-F238E27FC236}">
                  <a16:creationId xmlns:a16="http://schemas.microsoft.com/office/drawing/2014/main" id="{CBE8BBF6-6683-1671-5F95-E8871FCC073F}"/>
                </a:ext>
              </a:extLst>
            </p:cNvPr>
            <p:cNvCxnSpPr>
              <a:cxnSpLocks/>
            </p:cNvCxnSpPr>
            <p:nvPr/>
          </p:nvCxnSpPr>
          <p:spPr>
            <a:xfrm>
              <a:off x="1480899" y="5317975"/>
              <a:ext cx="2152650" cy="0"/>
            </a:xfrm>
            <a:prstGeom prst="line">
              <a:avLst/>
            </a:prstGeom>
            <a:noFill/>
            <a:ln w="9525" cap="flat" cmpd="sng" algn="ctr">
              <a:solidFill>
                <a:srgbClr val="CCCCCC">
                  <a:lumMod val="100000"/>
                </a:srgbClr>
              </a:solidFill>
              <a:prstDash val="solid"/>
              <a:miter lim="800000"/>
              <a:headEnd type="none" w="med" len="med"/>
              <a:tailEnd type="none" w="med" len="med"/>
            </a:ln>
            <a:effectLst/>
          </p:spPr>
        </p:cxnSp>
        <p:cxnSp>
          <p:nvCxnSpPr>
            <p:cNvPr id="24" name="Straight Connector 23">
              <a:extLst>
                <a:ext uri="{FF2B5EF4-FFF2-40B4-BE49-F238E27FC236}">
                  <a16:creationId xmlns:a16="http://schemas.microsoft.com/office/drawing/2014/main" id="{D56A6949-0F89-B376-004A-DE246A9C2F37}"/>
                </a:ext>
              </a:extLst>
            </p:cNvPr>
            <p:cNvCxnSpPr>
              <a:cxnSpLocks/>
            </p:cNvCxnSpPr>
            <p:nvPr/>
          </p:nvCxnSpPr>
          <p:spPr>
            <a:xfrm>
              <a:off x="1480899" y="5566071"/>
              <a:ext cx="2152650" cy="0"/>
            </a:xfrm>
            <a:prstGeom prst="line">
              <a:avLst/>
            </a:prstGeom>
            <a:noFill/>
            <a:ln w="9525" cap="flat" cmpd="sng" algn="ctr">
              <a:solidFill>
                <a:srgbClr val="CCCCCC">
                  <a:lumMod val="100000"/>
                </a:srgbClr>
              </a:solidFill>
              <a:prstDash val="solid"/>
              <a:miter lim="800000"/>
              <a:headEnd type="none" w="med" len="med"/>
              <a:tailEnd type="none" w="med" len="med"/>
            </a:ln>
            <a:effectLst/>
          </p:spPr>
        </p:cxnSp>
      </p:grpSp>
      <p:grpSp>
        <p:nvGrpSpPr>
          <p:cNvPr id="25" name="Group 24">
            <a:extLst>
              <a:ext uri="{FF2B5EF4-FFF2-40B4-BE49-F238E27FC236}">
                <a16:creationId xmlns:a16="http://schemas.microsoft.com/office/drawing/2014/main" id="{74524E81-D668-7DC8-92B0-7E8A9494B6CE}"/>
              </a:ext>
            </a:extLst>
          </p:cNvPr>
          <p:cNvGrpSpPr/>
          <p:nvPr userDrawn="1"/>
        </p:nvGrpSpPr>
        <p:grpSpPr>
          <a:xfrm>
            <a:off x="3011638" y="4643238"/>
            <a:ext cx="2331228" cy="907705"/>
            <a:chOff x="3759577" y="4607917"/>
            <a:chExt cx="2331228" cy="907941"/>
          </a:xfrm>
        </p:grpSpPr>
        <p:sp>
          <p:nvSpPr>
            <p:cNvPr id="26" name="TextBox 25">
              <a:extLst>
                <a:ext uri="{FF2B5EF4-FFF2-40B4-BE49-F238E27FC236}">
                  <a16:creationId xmlns:a16="http://schemas.microsoft.com/office/drawing/2014/main" id="{487F0E63-1359-BAB0-4239-417FCB9E6429}"/>
                </a:ext>
              </a:extLst>
            </p:cNvPr>
            <p:cNvSpPr txBox="1"/>
            <p:nvPr/>
          </p:nvSpPr>
          <p:spPr>
            <a:xfrm>
              <a:off x="3759577" y="4607917"/>
              <a:ext cx="2331228" cy="907941"/>
            </a:xfrm>
            <a:prstGeom prst="rect">
              <a:avLst/>
            </a:prstGeom>
            <a:noFill/>
          </p:spPr>
          <p:txBody>
            <a:bodyPr wrap="square" lIns="0" tIns="0" rIns="0" bIns="0" rtlCol="0" anchor="t" anchorCtr="0">
              <a:spAutoFit/>
            </a:bodyPr>
            <a:lstStyle/>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a:ln>
                    <a:noFill/>
                  </a:ln>
                  <a:solidFill>
                    <a:srgbClr val="000000"/>
                  </a:solidFill>
                  <a:effectLst/>
                  <a:uLnTx/>
                  <a:uFillTx/>
                </a:rPr>
                <a:t>Spend Channels</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a:ln>
                    <a:noFill/>
                  </a:ln>
                  <a:solidFill>
                    <a:srgbClr val="000000"/>
                  </a:solidFill>
                  <a:effectLst/>
                  <a:uLnTx/>
                  <a:uFillTx/>
                </a:rPr>
                <a:t>Review Processes</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a:ln>
                    <a:noFill/>
                  </a:ln>
                  <a:solidFill>
                    <a:srgbClr val="000000"/>
                  </a:solidFill>
                  <a:effectLst/>
                  <a:uLnTx/>
                  <a:uFillTx/>
                </a:rPr>
                <a:t>Who, What, Where Spending</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a:ln>
                    <a:noFill/>
                  </a:ln>
                  <a:solidFill>
                    <a:srgbClr val="000000"/>
                  </a:solidFill>
                  <a:effectLst/>
                  <a:uLnTx/>
                  <a:uFillTx/>
                </a:rPr>
                <a:t>Spend Analysis</a:t>
              </a:r>
            </a:p>
          </p:txBody>
        </p:sp>
        <p:cxnSp>
          <p:nvCxnSpPr>
            <p:cNvPr id="27" name="Straight Connector 26">
              <a:extLst>
                <a:ext uri="{FF2B5EF4-FFF2-40B4-BE49-F238E27FC236}">
                  <a16:creationId xmlns:a16="http://schemas.microsoft.com/office/drawing/2014/main" id="{2A99DBF8-BE88-A508-BF25-3EF17EB97556}"/>
                </a:ext>
              </a:extLst>
            </p:cNvPr>
            <p:cNvCxnSpPr>
              <a:cxnSpLocks/>
            </p:cNvCxnSpPr>
            <p:nvPr/>
          </p:nvCxnSpPr>
          <p:spPr>
            <a:xfrm>
              <a:off x="3848866" y="4821785"/>
              <a:ext cx="2152650" cy="0"/>
            </a:xfrm>
            <a:prstGeom prst="line">
              <a:avLst/>
            </a:prstGeom>
            <a:noFill/>
            <a:ln w="9525" cap="flat" cmpd="sng" algn="ctr">
              <a:solidFill>
                <a:srgbClr val="CCCCCC">
                  <a:lumMod val="100000"/>
                </a:srgbClr>
              </a:solidFill>
              <a:prstDash val="solid"/>
              <a:miter lim="800000"/>
              <a:headEnd type="none" w="med" len="med"/>
              <a:tailEnd type="none" w="med" len="med"/>
            </a:ln>
            <a:effectLst/>
          </p:spPr>
        </p:cxnSp>
        <p:cxnSp>
          <p:nvCxnSpPr>
            <p:cNvPr id="28" name="Straight Connector 27">
              <a:extLst>
                <a:ext uri="{FF2B5EF4-FFF2-40B4-BE49-F238E27FC236}">
                  <a16:creationId xmlns:a16="http://schemas.microsoft.com/office/drawing/2014/main" id="{E7A619AB-7E6C-1FB9-AD34-AD431EED29D8}"/>
                </a:ext>
              </a:extLst>
            </p:cNvPr>
            <p:cNvCxnSpPr>
              <a:cxnSpLocks/>
            </p:cNvCxnSpPr>
            <p:nvPr/>
          </p:nvCxnSpPr>
          <p:spPr>
            <a:xfrm>
              <a:off x="3848866" y="5069880"/>
              <a:ext cx="2152650" cy="0"/>
            </a:xfrm>
            <a:prstGeom prst="line">
              <a:avLst/>
            </a:prstGeom>
            <a:noFill/>
            <a:ln w="9525" cap="flat" cmpd="sng" algn="ctr">
              <a:solidFill>
                <a:srgbClr val="CCCCCC">
                  <a:lumMod val="100000"/>
                </a:srgbClr>
              </a:solidFill>
              <a:prstDash val="solid"/>
              <a:miter lim="800000"/>
              <a:headEnd type="none" w="med" len="med"/>
              <a:tailEnd type="none" w="med" len="med"/>
            </a:ln>
            <a:effectLst/>
          </p:spPr>
        </p:cxnSp>
        <p:cxnSp>
          <p:nvCxnSpPr>
            <p:cNvPr id="29" name="Straight Connector 28">
              <a:extLst>
                <a:ext uri="{FF2B5EF4-FFF2-40B4-BE49-F238E27FC236}">
                  <a16:creationId xmlns:a16="http://schemas.microsoft.com/office/drawing/2014/main" id="{360D93E7-6AD2-0D76-2A3A-A1D18E1B18FE}"/>
                </a:ext>
              </a:extLst>
            </p:cNvPr>
            <p:cNvCxnSpPr>
              <a:cxnSpLocks/>
            </p:cNvCxnSpPr>
            <p:nvPr/>
          </p:nvCxnSpPr>
          <p:spPr>
            <a:xfrm>
              <a:off x="3848866" y="5317975"/>
              <a:ext cx="2152650" cy="0"/>
            </a:xfrm>
            <a:prstGeom prst="line">
              <a:avLst/>
            </a:prstGeom>
            <a:noFill/>
            <a:ln w="9525" cap="flat" cmpd="sng" algn="ctr">
              <a:solidFill>
                <a:srgbClr val="CCCCCC">
                  <a:lumMod val="100000"/>
                </a:srgbClr>
              </a:solidFill>
              <a:prstDash val="solid"/>
              <a:miter lim="800000"/>
              <a:headEnd type="none" w="med" len="med"/>
              <a:tailEnd type="none" w="med" len="med"/>
            </a:ln>
            <a:effectLst/>
          </p:spPr>
        </p:cxnSp>
      </p:grpSp>
      <p:grpSp>
        <p:nvGrpSpPr>
          <p:cNvPr id="30" name="Group 29">
            <a:extLst>
              <a:ext uri="{FF2B5EF4-FFF2-40B4-BE49-F238E27FC236}">
                <a16:creationId xmlns:a16="http://schemas.microsoft.com/office/drawing/2014/main" id="{9E50F7FE-E137-6F3C-6817-CBB2B3CBAE88}"/>
              </a:ext>
            </a:extLst>
          </p:cNvPr>
          <p:cNvGrpSpPr>
            <a:grpSpLocks/>
          </p:cNvGrpSpPr>
          <p:nvPr userDrawn="1"/>
        </p:nvGrpSpPr>
        <p:grpSpPr>
          <a:xfrm>
            <a:off x="6356181" y="4643238"/>
            <a:ext cx="2345328" cy="1153861"/>
            <a:chOff x="6101198" y="4607917"/>
            <a:chExt cx="2345328" cy="1154162"/>
          </a:xfrm>
        </p:grpSpPr>
        <p:grpSp>
          <p:nvGrpSpPr>
            <p:cNvPr id="31" name="Group 30">
              <a:extLst>
                <a:ext uri="{FF2B5EF4-FFF2-40B4-BE49-F238E27FC236}">
                  <a16:creationId xmlns:a16="http://schemas.microsoft.com/office/drawing/2014/main" id="{C341FB7E-1301-7ECD-A268-A7E3F1E76267}"/>
                </a:ext>
              </a:extLst>
            </p:cNvPr>
            <p:cNvGrpSpPr/>
            <p:nvPr/>
          </p:nvGrpSpPr>
          <p:grpSpPr>
            <a:xfrm>
              <a:off x="6101198" y="4607917"/>
              <a:ext cx="2345328" cy="1154162"/>
              <a:chOff x="6101198" y="4607917"/>
              <a:chExt cx="2345328" cy="1154162"/>
            </a:xfrm>
          </p:grpSpPr>
          <p:sp>
            <p:nvSpPr>
              <p:cNvPr id="33" name="TextBox 32">
                <a:extLst>
                  <a:ext uri="{FF2B5EF4-FFF2-40B4-BE49-F238E27FC236}">
                    <a16:creationId xmlns:a16="http://schemas.microsoft.com/office/drawing/2014/main" id="{062A3E29-704A-5D5B-3DDD-B3B2C0AE7F10}"/>
                  </a:ext>
                </a:extLst>
              </p:cNvPr>
              <p:cNvSpPr txBox="1"/>
              <p:nvPr/>
            </p:nvSpPr>
            <p:spPr>
              <a:xfrm>
                <a:off x="6101198" y="4607917"/>
                <a:ext cx="2345328" cy="1154162"/>
              </a:xfrm>
              <a:prstGeom prst="rect">
                <a:avLst/>
              </a:prstGeom>
              <a:noFill/>
            </p:spPr>
            <p:txBody>
              <a:bodyPr wrap="square" lIns="0" tIns="0" rIns="0" bIns="0" rtlCol="0" anchor="t" anchorCtr="0">
                <a:spAutoFit/>
              </a:bodyPr>
              <a:lstStyle/>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Employee Engagement</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Retention</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Productivity</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Job Satisfaction</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Safety &amp; Security</a:t>
                </a:r>
              </a:p>
            </p:txBody>
          </p:sp>
          <p:cxnSp>
            <p:nvCxnSpPr>
              <p:cNvPr id="34" name="Straight Connector 33">
                <a:extLst>
                  <a:ext uri="{FF2B5EF4-FFF2-40B4-BE49-F238E27FC236}">
                    <a16:creationId xmlns:a16="http://schemas.microsoft.com/office/drawing/2014/main" id="{B491C65C-63B6-71D3-87C5-FEF64A28482F}"/>
                  </a:ext>
                </a:extLst>
              </p:cNvPr>
              <p:cNvCxnSpPr>
                <a:cxnSpLocks/>
              </p:cNvCxnSpPr>
              <p:nvPr/>
            </p:nvCxnSpPr>
            <p:spPr>
              <a:xfrm>
                <a:off x="6197537" y="4821785"/>
                <a:ext cx="2152650" cy="0"/>
              </a:xfrm>
              <a:prstGeom prst="line">
                <a:avLst/>
              </a:prstGeom>
              <a:noFill/>
              <a:ln w="9525" cap="flat" cmpd="sng" algn="ctr">
                <a:solidFill>
                  <a:srgbClr val="CCCCCC">
                    <a:lumMod val="100000"/>
                  </a:srgbClr>
                </a:solidFill>
                <a:prstDash val="solid"/>
                <a:round/>
                <a:headEnd type="none" w="med" len="med"/>
                <a:tailEnd type="none" w="med" len="med"/>
              </a:ln>
              <a:effectLst/>
            </p:spPr>
          </p:cxnSp>
          <p:cxnSp>
            <p:nvCxnSpPr>
              <p:cNvPr id="35" name="Straight Connector 34">
                <a:extLst>
                  <a:ext uri="{FF2B5EF4-FFF2-40B4-BE49-F238E27FC236}">
                    <a16:creationId xmlns:a16="http://schemas.microsoft.com/office/drawing/2014/main" id="{1C7C39EE-29C6-DD2B-5BAB-D0A25ACFD86C}"/>
                  </a:ext>
                </a:extLst>
              </p:cNvPr>
              <p:cNvCxnSpPr>
                <a:cxnSpLocks/>
              </p:cNvCxnSpPr>
              <p:nvPr/>
            </p:nvCxnSpPr>
            <p:spPr>
              <a:xfrm>
                <a:off x="6197537" y="5069880"/>
                <a:ext cx="2152650" cy="0"/>
              </a:xfrm>
              <a:prstGeom prst="line">
                <a:avLst/>
              </a:prstGeom>
              <a:noFill/>
              <a:ln w="9525" cap="flat" cmpd="sng" algn="ctr">
                <a:solidFill>
                  <a:srgbClr val="CCCCCC">
                    <a:lumMod val="100000"/>
                  </a:srgbClr>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3113C495-8566-1A79-7A4A-409EC84F0745}"/>
                  </a:ext>
                </a:extLst>
              </p:cNvPr>
              <p:cNvCxnSpPr>
                <a:cxnSpLocks/>
              </p:cNvCxnSpPr>
              <p:nvPr/>
            </p:nvCxnSpPr>
            <p:spPr>
              <a:xfrm>
                <a:off x="6197537" y="5305525"/>
                <a:ext cx="2152650" cy="0"/>
              </a:xfrm>
              <a:prstGeom prst="line">
                <a:avLst/>
              </a:prstGeom>
              <a:noFill/>
              <a:ln w="9525" cap="flat" cmpd="sng" algn="ctr">
                <a:solidFill>
                  <a:srgbClr val="CCCCCC">
                    <a:lumMod val="100000"/>
                  </a:srgbClr>
                </a:solidFill>
                <a:prstDash val="solid"/>
                <a:round/>
                <a:headEnd type="none" w="med" len="med"/>
                <a:tailEnd type="none" w="med" len="med"/>
              </a:ln>
              <a:effectLst/>
            </p:spPr>
          </p:cxnSp>
        </p:grpSp>
        <p:cxnSp>
          <p:nvCxnSpPr>
            <p:cNvPr id="32" name="Straight Connector 31">
              <a:extLst>
                <a:ext uri="{FF2B5EF4-FFF2-40B4-BE49-F238E27FC236}">
                  <a16:creationId xmlns:a16="http://schemas.microsoft.com/office/drawing/2014/main" id="{EEDCBEB9-423F-0654-7ACF-81CFB63F870D}"/>
                </a:ext>
              </a:extLst>
            </p:cNvPr>
            <p:cNvCxnSpPr>
              <a:cxnSpLocks/>
            </p:cNvCxnSpPr>
            <p:nvPr/>
          </p:nvCxnSpPr>
          <p:spPr>
            <a:xfrm>
              <a:off x="6197537" y="5566071"/>
              <a:ext cx="2152650" cy="0"/>
            </a:xfrm>
            <a:prstGeom prst="line">
              <a:avLst/>
            </a:prstGeom>
            <a:noFill/>
            <a:ln w="9525" cap="flat" cmpd="sng" algn="ctr">
              <a:solidFill>
                <a:srgbClr val="CCCCCC">
                  <a:lumMod val="100000"/>
                </a:srgbClr>
              </a:solidFill>
              <a:prstDash val="solid"/>
              <a:round/>
              <a:headEnd type="none" w="med" len="med"/>
              <a:tailEnd type="none" w="med" len="med"/>
            </a:ln>
            <a:effectLst/>
          </p:spPr>
        </p:cxnSp>
      </p:grpSp>
      <p:grpSp>
        <p:nvGrpSpPr>
          <p:cNvPr id="37" name="Group 36">
            <a:extLst>
              <a:ext uri="{FF2B5EF4-FFF2-40B4-BE49-F238E27FC236}">
                <a16:creationId xmlns:a16="http://schemas.microsoft.com/office/drawing/2014/main" id="{A4E5271F-01AA-7EE8-822D-A616E7A87FA8}"/>
              </a:ext>
            </a:extLst>
          </p:cNvPr>
          <p:cNvGrpSpPr/>
          <p:nvPr userDrawn="1"/>
        </p:nvGrpSpPr>
        <p:grpSpPr>
          <a:xfrm>
            <a:off x="9352384" y="4643238"/>
            <a:ext cx="2332104" cy="907705"/>
            <a:chOff x="8456917" y="4607917"/>
            <a:chExt cx="2332104" cy="907941"/>
          </a:xfrm>
        </p:grpSpPr>
        <p:grpSp>
          <p:nvGrpSpPr>
            <p:cNvPr id="38" name="Group 37">
              <a:extLst>
                <a:ext uri="{FF2B5EF4-FFF2-40B4-BE49-F238E27FC236}">
                  <a16:creationId xmlns:a16="http://schemas.microsoft.com/office/drawing/2014/main" id="{D0FA47DA-93CA-9EF9-01C9-6644AA90F851}"/>
                </a:ext>
              </a:extLst>
            </p:cNvPr>
            <p:cNvGrpSpPr/>
            <p:nvPr/>
          </p:nvGrpSpPr>
          <p:grpSpPr>
            <a:xfrm>
              <a:off x="8456917" y="4607917"/>
              <a:ext cx="2332104" cy="907941"/>
              <a:chOff x="8456917" y="4607917"/>
              <a:chExt cx="2332104" cy="907941"/>
            </a:xfrm>
          </p:grpSpPr>
          <p:sp>
            <p:nvSpPr>
              <p:cNvPr id="40" name="TextBox 39">
                <a:extLst>
                  <a:ext uri="{FF2B5EF4-FFF2-40B4-BE49-F238E27FC236}">
                    <a16:creationId xmlns:a16="http://schemas.microsoft.com/office/drawing/2014/main" id="{4DC6E6C6-5231-C733-99B3-66E77CBD7DAF}"/>
                  </a:ext>
                </a:extLst>
              </p:cNvPr>
              <p:cNvSpPr txBox="1"/>
              <p:nvPr/>
            </p:nvSpPr>
            <p:spPr>
              <a:xfrm>
                <a:off x="8456917" y="4607917"/>
                <a:ext cx="2332104" cy="907941"/>
              </a:xfrm>
              <a:prstGeom prst="rect">
                <a:avLst/>
              </a:prstGeom>
              <a:noFill/>
            </p:spPr>
            <p:txBody>
              <a:bodyPr wrap="square" lIns="0" tIns="0" rIns="0" bIns="0" rtlCol="0" anchor="t" anchorCtr="0">
                <a:spAutoFit/>
              </a:bodyPr>
              <a:lstStyle/>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Regional Expertise</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Leveraging Data</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Industry Focus</a:t>
                </a:r>
              </a:p>
              <a:p>
                <a:pPr marL="0" marR="0" lvl="0" indent="0" algn="ctr" defTabSz="914126" eaLnBrk="1" fontAlgn="base" latinLnBrk="0" hangingPunct="1">
                  <a:lnSpc>
                    <a:spcPct val="100000"/>
                  </a:lnSpc>
                  <a:spcBef>
                    <a:spcPts val="600"/>
                  </a:spcBef>
                  <a:spcAft>
                    <a:spcPct val="0"/>
                  </a:spcAft>
                  <a:buClrTx/>
                  <a:buSzPct val="120000"/>
                  <a:buFontTx/>
                  <a:buNone/>
                  <a:tabLst/>
                  <a:defRPr/>
                </a:pPr>
                <a:r>
                  <a:rPr kumimoji="0" lang="en-US" sz="1100" b="0" i="0" u="none" strike="noStrike" kern="0" cap="none" spc="0" normalizeH="0" baseline="0" noProof="0" dirty="0">
                    <a:ln>
                      <a:noFill/>
                    </a:ln>
                    <a:solidFill>
                      <a:srgbClr val="000000"/>
                    </a:solidFill>
                    <a:effectLst/>
                    <a:uLnTx/>
                    <a:uFillTx/>
                  </a:rPr>
                  <a:t>Mergers &amp; Acquisition</a:t>
                </a:r>
              </a:p>
            </p:txBody>
          </p:sp>
          <p:cxnSp>
            <p:nvCxnSpPr>
              <p:cNvPr id="41" name="Straight Connector 40">
                <a:extLst>
                  <a:ext uri="{FF2B5EF4-FFF2-40B4-BE49-F238E27FC236}">
                    <a16:creationId xmlns:a16="http://schemas.microsoft.com/office/drawing/2014/main" id="{7C78ACE4-B04D-9190-C45E-61ECC56280B8}"/>
                  </a:ext>
                </a:extLst>
              </p:cNvPr>
              <p:cNvCxnSpPr>
                <a:cxnSpLocks/>
              </p:cNvCxnSpPr>
              <p:nvPr/>
            </p:nvCxnSpPr>
            <p:spPr>
              <a:xfrm>
                <a:off x="8546644" y="4821785"/>
                <a:ext cx="2152650" cy="0"/>
              </a:xfrm>
              <a:prstGeom prst="line">
                <a:avLst/>
              </a:prstGeom>
              <a:noFill/>
              <a:ln w="9525" cap="flat" cmpd="sng" algn="ctr">
                <a:solidFill>
                  <a:srgbClr val="CCCCCC">
                    <a:lumMod val="100000"/>
                  </a:srgbClr>
                </a:solidFill>
                <a:prstDash val="solid"/>
                <a:round/>
                <a:headEnd type="none" w="med" len="med"/>
                <a:tailEnd type="none" w="med" len="med"/>
              </a:ln>
              <a:effectLst/>
            </p:spPr>
          </p:cxnSp>
          <p:cxnSp>
            <p:nvCxnSpPr>
              <p:cNvPr id="42" name="Straight Connector 41">
                <a:extLst>
                  <a:ext uri="{FF2B5EF4-FFF2-40B4-BE49-F238E27FC236}">
                    <a16:creationId xmlns:a16="http://schemas.microsoft.com/office/drawing/2014/main" id="{7CE9085A-A9FE-585A-F1C8-E0D0B67B84CD}"/>
                  </a:ext>
                </a:extLst>
              </p:cNvPr>
              <p:cNvCxnSpPr>
                <a:cxnSpLocks/>
              </p:cNvCxnSpPr>
              <p:nvPr/>
            </p:nvCxnSpPr>
            <p:spPr>
              <a:xfrm>
                <a:off x="8546644" y="5069880"/>
                <a:ext cx="2152650" cy="0"/>
              </a:xfrm>
              <a:prstGeom prst="line">
                <a:avLst/>
              </a:prstGeom>
              <a:noFill/>
              <a:ln w="9525" cap="flat" cmpd="sng" algn="ctr">
                <a:solidFill>
                  <a:srgbClr val="CCCCCC">
                    <a:lumMod val="100000"/>
                  </a:srgbClr>
                </a:solidFill>
                <a:prstDash val="solid"/>
                <a:round/>
                <a:headEnd type="none" w="med" len="med"/>
                <a:tailEnd type="none" w="med" len="med"/>
              </a:ln>
              <a:effectLst/>
            </p:spPr>
          </p:cxnSp>
        </p:grpSp>
        <p:cxnSp>
          <p:nvCxnSpPr>
            <p:cNvPr id="39" name="Straight Connector 38">
              <a:extLst>
                <a:ext uri="{FF2B5EF4-FFF2-40B4-BE49-F238E27FC236}">
                  <a16:creationId xmlns:a16="http://schemas.microsoft.com/office/drawing/2014/main" id="{654E5AB6-E9B6-5F1D-912D-A0504739086F}"/>
                </a:ext>
              </a:extLst>
            </p:cNvPr>
            <p:cNvCxnSpPr>
              <a:cxnSpLocks/>
            </p:cNvCxnSpPr>
            <p:nvPr/>
          </p:nvCxnSpPr>
          <p:spPr>
            <a:xfrm>
              <a:off x="8546644" y="5322303"/>
              <a:ext cx="2152650" cy="0"/>
            </a:xfrm>
            <a:prstGeom prst="line">
              <a:avLst/>
            </a:prstGeom>
            <a:noFill/>
            <a:ln w="9525" cap="flat" cmpd="sng" algn="ctr">
              <a:solidFill>
                <a:srgbClr val="CCCCCC">
                  <a:lumMod val="100000"/>
                </a:srgbClr>
              </a:solidFill>
              <a:prstDash val="solid"/>
              <a:round/>
              <a:headEnd type="none" w="med" len="med"/>
              <a:tailEnd type="none" w="med" len="med"/>
            </a:ln>
            <a:effectLst/>
          </p:spPr>
        </p:cxnSp>
      </p:grpSp>
      <p:sp>
        <p:nvSpPr>
          <p:cNvPr id="43" name="TextBox 42">
            <a:extLst>
              <a:ext uri="{FF2B5EF4-FFF2-40B4-BE49-F238E27FC236}">
                <a16:creationId xmlns:a16="http://schemas.microsoft.com/office/drawing/2014/main" id="{920799CD-44D1-69C0-597D-A588072A3D95}"/>
              </a:ext>
            </a:extLst>
          </p:cNvPr>
          <p:cNvSpPr txBox="1"/>
          <p:nvPr userDrawn="1"/>
        </p:nvSpPr>
        <p:spPr>
          <a:xfrm>
            <a:off x="6307119" y="3454671"/>
            <a:ext cx="2443453" cy="492443"/>
          </a:xfrm>
          <a:prstGeom prst="rect">
            <a:avLst/>
          </a:prstGeom>
          <a:noFill/>
        </p:spPr>
        <p:txBody>
          <a:bodyPr wrap="square" lIns="0" tIns="0" rIns="0" bIns="0" rtlCol="0">
            <a:spAutoFit/>
          </a:bodyPr>
          <a:lstStyle/>
          <a:p>
            <a:pPr defTabSz="914126" fontAlgn="base">
              <a:spcBef>
                <a:spcPct val="50000"/>
              </a:spcBef>
              <a:spcAft>
                <a:spcPct val="0"/>
              </a:spcAft>
              <a:buClr>
                <a:srgbClr val="F0AB00"/>
              </a:buClr>
              <a:buSzPct val="80000"/>
              <a:defRPr/>
            </a:pPr>
            <a:r>
              <a:rPr lang="en-US" sz="1600" kern="0">
                <a:solidFill>
                  <a:srgbClr val="000000"/>
                </a:solidFill>
                <a:latin typeface="Arial" panose="020B0604020202020204" pitchFamily="34" charset="0"/>
                <a:ea typeface="Arial Unicode MS" pitchFamily="34" charset="-128"/>
                <a:cs typeface="Arial" panose="020B0604020202020204" pitchFamily="34" charset="0"/>
              </a:rPr>
              <a:t>Enhancing job satisfaction and productivity</a:t>
            </a:r>
          </a:p>
        </p:txBody>
      </p:sp>
      <p:sp>
        <p:nvSpPr>
          <p:cNvPr id="44" name="TextBox 43">
            <a:extLst>
              <a:ext uri="{FF2B5EF4-FFF2-40B4-BE49-F238E27FC236}">
                <a16:creationId xmlns:a16="http://schemas.microsoft.com/office/drawing/2014/main" id="{7BDE9532-F519-C966-E809-4FFCEE083B41}"/>
              </a:ext>
            </a:extLst>
          </p:cNvPr>
          <p:cNvSpPr txBox="1"/>
          <p:nvPr userDrawn="1"/>
        </p:nvSpPr>
        <p:spPr>
          <a:xfrm>
            <a:off x="414289" y="3459477"/>
            <a:ext cx="2194561" cy="492443"/>
          </a:xfrm>
          <a:prstGeom prst="rect">
            <a:avLst/>
          </a:prstGeom>
          <a:noFill/>
        </p:spPr>
        <p:txBody>
          <a:bodyPr wrap="square" lIns="0" tIns="0" rIns="0" bIns="0" rtlCol="0">
            <a:spAutoFit/>
          </a:bodyPr>
          <a:lstStyle/>
          <a:p>
            <a:pPr defTabSz="914126" fontAlgn="base">
              <a:spcBef>
                <a:spcPct val="50000"/>
              </a:spcBef>
              <a:spcAft>
                <a:spcPct val="0"/>
              </a:spcAft>
              <a:buClr>
                <a:srgbClr val="F0AB00"/>
              </a:buClr>
              <a:buSzPct val="80000"/>
              <a:defRPr/>
            </a:pPr>
            <a:r>
              <a:rPr lang="en-US" sz="1600" kern="0">
                <a:solidFill>
                  <a:srgbClr val="000000"/>
                </a:solidFill>
                <a:latin typeface="Arial" panose="020B0604020202020204" pitchFamily="34" charset="0"/>
                <a:ea typeface="Arial Unicode MS" pitchFamily="34" charset="-128"/>
                <a:cs typeface="Arial" panose="020B0604020202020204" pitchFamily="34" charset="0"/>
              </a:rPr>
              <a:t>Adhering to policy and regulatory requirements</a:t>
            </a:r>
          </a:p>
        </p:txBody>
      </p:sp>
      <p:sp>
        <p:nvSpPr>
          <p:cNvPr id="45" name="TextBox 44">
            <a:extLst>
              <a:ext uri="{FF2B5EF4-FFF2-40B4-BE49-F238E27FC236}">
                <a16:creationId xmlns:a16="http://schemas.microsoft.com/office/drawing/2014/main" id="{AE1287E2-5E7C-8580-78FF-9FF01E1D3BE0}"/>
              </a:ext>
            </a:extLst>
          </p:cNvPr>
          <p:cNvSpPr txBox="1"/>
          <p:nvPr userDrawn="1"/>
        </p:nvSpPr>
        <p:spPr>
          <a:xfrm>
            <a:off x="3105547" y="3454671"/>
            <a:ext cx="2892150" cy="492443"/>
          </a:xfrm>
          <a:prstGeom prst="rect">
            <a:avLst/>
          </a:prstGeom>
          <a:noFill/>
        </p:spPr>
        <p:txBody>
          <a:bodyPr wrap="square" lIns="0" tIns="0" rIns="0" bIns="0" rtlCol="0">
            <a:spAutoFit/>
          </a:bodyPr>
          <a:lstStyle/>
          <a:p>
            <a:pPr defTabSz="914126" fontAlgn="base">
              <a:spcBef>
                <a:spcPct val="50000"/>
              </a:spcBef>
              <a:spcAft>
                <a:spcPct val="0"/>
              </a:spcAft>
              <a:buClr>
                <a:srgbClr val="F0AB00"/>
              </a:buClr>
              <a:buSzPct val="80000"/>
              <a:defRPr/>
            </a:pPr>
            <a:r>
              <a:rPr lang="en-US" sz="1600" kern="0" dirty="0">
                <a:solidFill>
                  <a:srgbClr val="000000"/>
                </a:solidFill>
                <a:latin typeface="Arial" panose="020B0604020202020204" pitchFamily="34" charset="0"/>
                <a:ea typeface="Arial Unicode MS" pitchFamily="34" charset="-128"/>
                <a:cs typeface="Arial" panose="020B0604020202020204" pitchFamily="34" charset="0"/>
              </a:rPr>
              <a:t>Managing your organization’s</a:t>
            </a:r>
            <a:br>
              <a:rPr lang="en-US" sz="1600" kern="0" dirty="0">
                <a:solidFill>
                  <a:srgbClr val="000000"/>
                </a:solidFill>
                <a:latin typeface="Arial" panose="020B0604020202020204" pitchFamily="34" charset="0"/>
                <a:ea typeface="Arial Unicode MS" pitchFamily="34" charset="-128"/>
                <a:cs typeface="Arial" panose="020B0604020202020204" pitchFamily="34" charset="0"/>
              </a:rPr>
            </a:br>
            <a:r>
              <a:rPr lang="en-US" sz="1600" kern="0" dirty="0">
                <a:solidFill>
                  <a:srgbClr val="000000"/>
                </a:solidFill>
                <a:latin typeface="Arial" panose="020B0604020202020204" pitchFamily="34" charset="0"/>
                <a:ea typeface="Arial Unicode MS" pitchFamily="34" charset="-128"/>
                <a:cs typeface="Arial" panose="020B0604020202020204" pitchFamily="34" charset="0"/>
              </a:rPr>
              <a:t>funds effectively</a:t>
            </a:r>
          </a:p>
        </p:txBody>
      </p:sp>
      <p:sp>
        <p:nvSpPr>
          <p:cNvPr id="46" name="TextBox 45">
            <a:extLst>
              <a:ext uri="{FF2B5EF4-FFF2-40B4-BE49-F238E27FC236}">
                <a16:creationId xmlns:a16="http://schemas.microsoft.com/office/drawing/2014/main" id="{5D084ACE-3E48-CA9F-FF8D-C1BDAFBC1760}"/>
              </a:ext>
            </a:extLst>
          </p:cNvPr>
          <p:cNvSpPr txBox="1"/>
          <p:nvPr userDrawn="1"/>
        </p:nvSpPr>
        <p:spPr>
          <a:xfrm>
            <a:off x="9352384" y="3429001"/>
            <a:ext cx="2194561" cy="492443"/>
          </a:xfrm>
          <a:prstGeom prst="rect">
            <a:avLst/>
          </a:prstGeom>
          <a:noFill/>
        </p:spPr>
        <p:txBody>
          <a:bodyPr wrap="square" lIns="0" tIns="0" rIns="0" bIns="0" rtlCol="0" anchor="t">
            <a:spAutoFit/>
          </a:bodyPr>
          <a:lstStyle/>
          <a:p>
            <a:pPr marL="0" marR="0" lvl="0" indent="0" defTabSz="914126" eaLnBrk="1" fontAlgn="auto" latinLnBrk="0" hangingPunct="1">
              <a:lnSpc>
                <a:spcPct val="100000"/>
              </a:lnSpc>
              <a:spcBef>
                <a:spcPct val="50000"/>
              </a:spcBef>
              <a:spcAft>
                <a:spcPct val="0"/>
              </a:spcAft>
              <a:buClrTx/>
              <a:buSzTx/>
              <a:buFontTx/>
              <a:buNone/>
              <a:tabLst/>
              <a:defRPr/>
            </a:pPr>
            <a:r>
              <a:rPr kumimoji="0" lang="en-US" sz="1600" b="0" i="0" u="none" strike="noStrike" kern="0" cap="none" spc="0" normalizeH="0" baseline="0" noProof="0" dirty="0">
                <a:ln>
                  <a:noFill/>
                </a:ln>
                <a:solidFill>
                  <a:srgbClr val="000000"/>
                </a:solidFill>
                <a:effectLst/>
                <a:uLnTx/>
                <a:uFillTx/>
                <a:ea typeface="+mn-lt"/>
                <a:cs typeface="Arial"/>
              </a:rPr>
              <a:t>Operating efficiently and adapting to change</a:t>
            </a:r>
            <a:endParaRPr kumimoji="0" lang="en-US" sz="1800" b="0" i="0" u="none" strike="noStrike" kern="0" cap="none" spc="0" normalizeH="0" baseline="0" noProof="0" dirty="0">
              <a:ln>
                <a:noFill/>
              </a:ln>
              <a:solidFill>
                <a:srgbClr val="000000"/>
              </a:solidFill>
              <a:effectLst/>
              <a:uLnTx/>
              <a:uFillTx/>
            </a:endParaRPr>
          </a:p>
        </p:txBody>
      </p:sp>
      <p:grpSp>
        <p:nvGrpSpPr>
          <p:cNvPr id="47" name="Group 46">
            <a:extLst>
              <a:ext uri="{FF2B5EF4-FFF2-40B4-BE49-F238E27FC236}">
                <a16:creationId xmlns:a16="http://schemas.microsoft.com/office/drawing/2014/main" id="{CDB5C88E-09CE-85E0-C321-3A9D003D6C11}"/>
              </a:ext>
            </a:extLst>
          </p:cNvPr>
          <p:cNvGrpSpPr/>
          <p:nvPr userDrawn="1"/>
        </p:nvGrpSpPr>
        <p:grpSpPr>
          <a:xfrm>
            <a:off x="414289" y="1563272"/>
            <a:ext cx="2319584" cy="1394749"/>
            <a:chOff x="696777" y="2296305"/>
            <a:chExt cx="2318980" cy="1394749"/>
          </a:xfrm>
        </p:grpSpPr>
        <p:sp>
          <p:nvSpPr>
            <p:cNvPr id="48" name="TextBox 47">
              <a:extLst>
                <a:ext uri="{FF2B5EF4-FFF2-40B4-BE49-F238E27FC236}">
                  <a16:creationId xmlns:a16="http://schemas.microsoft.com/office/drawing/2014/main" id="{06C66223-3BA3-DEFB-46A0-563BF32A8384}"/>
                </a:ext>
              </a:extLst>
            </p:cNvPr>
            <p:cNvSpPr txBox="1"/>
            <p:nvPr/>
          </p:nvSpPr>
          <p:spPr>
            <a:xfrm>
              <a:off x="696777" y="2296305"/>
              <a:ext cx="2318980" cy="246221"/>
            </a:xfrm>
            <a:prstGeom prst="rect">
              <a:avLst/>
            </a:prstGeom>
            <a:noFill/>
          </p:spPr>
          <p:txBody>
            <a:bodyPr wrap="square" lIns="0" tIns="0" rIns="0" bIns="0" rtlCol="0">
              <a:spAutoFit/>
            </a:bodyPr>
            <a:lstStyle/>
            <a:p>
              <a:pPr defTabSz="1088449" fontAlgn="base">
                <a:spcBef>
                  <a:spcPct val="50000"/>
                </a:spcBef>
                <a:spcAft>
                  <a:spcPct val="0"/>
                </a:spcAft>
                <a:buClr>
                  <a:srgbClr val="F0AB00"/>
                </a:buClr>
                <a:buSzPct val="80000"/>
                <a:defRPr/>
              </a:pPr>
              <a:r>
                <a:rPr lang="en-US" sz="1600" b="1" dirty="0">
                  <a:solidFill>
                    <a:srgbClr val="008FD3">
                      <a:lumMod val="50000"/>
                    </a:srgbClr>
                  </a:solidFill>
                  <a:latin typeface="72" panose="020B0503030000000003" pitchFamily="34" charset="0"/>
                  <a:cs typeface="72" panose="020B0503030000000003" pitchFamily="34" charset="0"/>
                </a:rPr>
                <a:t>Controls &amp; Compliance</a:t>
              </a:r>
              <a:endParaRPr lang="en-US" sz="1600" b="1" kern="0" dirty="0">
                <a:solidFill>
                  <a:srgbClr val="008FD3">
                    <a:lumMod val="50000"/>
                  </a:srgbClr>
                </a:solidFill>
                <a:latin typeface="72" panose="020B0503030000000003" pitchFamily="34" charset="0"/>
                <a:ea typeface="Arial Unicode MS" pitchFamily="34" charset="-128"/>
                <a:cs typeface="72" panose="020B0503030000000003" pitchFamily="34" charset="0"/>
              </a:endParaRPr>
            </a:p>
          </p:txBody>
        </p:sp>
        <p:pic>
          <p:nvPicPr>
            <p:cNvPr id="49" name="Picture Placeholder 19">
              <a:extLst>
                <a:ext uri="{FF2B5EF4-FFF2-40B4-BE49-F238E27FC236}">
                  <a16:creationId xmlns:a16="http://schemas.microsoft.com/office/drawing/2014/main" id="{538C9048-EDC5-06C7-8016-3B05B9CF5DE6}"/>
                </a:ext>
              </a:extLst>
            </p:cNvPr>
            <p:cNvPicPr>
              <a:picLocks noChangeAspect="1"/>
            </p:cNvPicPr>
            <p:nvPr>
              <p:custDataLst>
                <p:tags r:id="rId4"/>
              </p:custDataLst>
            </p:nvPr>
          </p:nvPicPr>
          <p:blipFill rotWithShape="1">
            <a:blip r:embed="rId6"/>
            <a:srcRect t="12855" b="12855"/>
            <a:stretch/>
          </p:blipFill>
          <p:spPr>
            <a:xfrm>
              <a:off x="696777" y="2542526"/>
              <a:ext cx="2318980" cy="1148528"/>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p:spPr>
        </p:pic>
      </p:grpSp>
      <p:grpSp>
        <p:nvGrpSpPr>
          <p:cNvPr id="50" name="Group 49">
            <a:extLst>
              <a:ext uri="{FF2B5EF4-FFF2-40B4-BE49-F238E27FC236}">
                <a16:creationId xmlns:a16="http://schemas.microsoft.com/office/drawing/2014/main" id="{4D81AF06-CD83-56F5-0984-FFDB1F333E8E}"/>
              </a:ext>
            </a:extLst>
          </p:cNvPr>
          <p:cNvGrpSpPr/>
          <p:nvPr userDrawn="1"/>
        </p:nvGrpSpPr>
        <p:grpSpPr>
          <a:xfrm>
            <a:off x="3414078" y="1532494"/>
            <a:ext cx="2319584" cy="1425526"/>
            <a:chOff x="3620270" y="2265528"/>
            <a:chExt cx="2318980" cy="1425526"/>
          </a:xfrm>
        </p:grpSpPr>
        <p:sp>
          <p:nvSpPr>
            <p:cNvPr id="51" name="TextBox 50">
              <a:extLst>
                <a:ext uri="{FF2B5EF4-FFF2-40B4-BE49-F238E27FC236}">
                  <a16:creationId xmlns:a16="http://schemas.microsoft.com/office/drawing/2014/main" id="{C6EB06F4-77F3-97C9-F8FC-84A8D662A7A2}"/>
                </a:ext>
              </a:extLst>
            </p:cNvPr>
            <p:cNvSpPr txBox="1"/>
            <p:nvPr/>
          </p:nvSpPr>
          <p:spPr>
            <a:xfrm>
              <a:off x="3620270" y="2265528"/>
              <a:ext cx="2255893" cy="246221"/>
            </a:xfrm>
            <a:prstGeom prst="rect">
              <a:avLst/>
            </a:prstGeom>
            <a:noFill/>
          </p:spPr>
          <p:txBody>
            <a:bodyPr wrap="square" lIns="0" tIns="0" rIns="0" bIns="0" rtlCol="0" anchor="b">
              <a:spAutoFit/>
            </a:bodyPr>
            <a:lstStyle/>
            <a:p>
              <a:pPr defTabSz="1088449" fontAlgn="base">
                <a:spcBef>
                  <a:spcPct val="50000"/>
                </a:spcBef>
                <a:spcAft>
                  <a:spcPct val="0"/>
                </a:spcAft>
                <a:buClr>
                  <a:srgbClr val="F0AB00"/>
                </a:buClr>
                <a:buSzPct val="80000"/>
                <a:defRPr/>
              </a:pPr>
              <a:r>
                <a:rPr lang="en-US" sz="1600" b="1" dirty="0">
                  <a:solidFill>
                    <a:srgbClr val="4FB81C">
                      <a:lumMod val="50000"/>
                    </a:srgbClr>
                  </a:solidFill>
                  <a:latin typeface="72" panose="020B0503030000000003" pitchFamily="34" charset="0"/>
                  <a:cs typeface="72" panose="020B0503030000000003" pitchFamily="34" charset="0"/>
                </a:rPr>
                <a:t>Spend Governance</a:t>
              </a:r>
              <a:endParaRPr lang="en-US" sz="1600" b="1" kern="0" dirty="0">
                <a:solidFill>
                  <a:srgbClr val="4FB81C">
                    <a:lumMod val="50000"/>
                  </a:srgbClr>
                </a:solidFill>
                <a:latin typeface="72" panose="020B0503030000000003" pitchFamily="34" charset="0"/>
                <a:ea typeface="Arial Unicode MS" pitchFamily="34" charset="-128"/>
                <a:cs typeface="72" panose="020B0503030000000003" pitchFamily="34" charset="0"/>
              </a:endParaRPr>
            </a:p>
          </p:txBody>
        </p:sp>
        <p:pic>
          <p:nvPicPr>
            <p:cNvPr id="52" name="Picture Placeholder 19">
              <a:extLst>
                <a:ext uri="{FF2B5EF4-FFF2-40B4-BE49-F238E27FC236}">
                  <a16:creationId xmlns:a16="http://schemas.microsoft.com/office/drawing/2014/main" id="{4B289452-F090-1173-AD3E-8CF2DD9BDA7D}"/>
                </a:ext>
              </a:extLst>
            </p:cNvPr>
            <p:cNvPicPr>
              <a:picLocks noChangeAspect="1"/>
            </p:cNvPicPr>
            <p:nvPr>
              <p:custDataLst>
                <p:tags r:id="rId3"/>
              </p:custDataLst>
            </p:nvPr>
          </p:nvPicPr>
          <p:blipFill rotWithShape="1">
            <a:blip r:embed="rId7"/>
            <a:srcRect t="60" b="60"/>
            <a:stretch/>
          </p:blipFill>
          <p:spPr>
            <a:xfrm>
              <a:off x="3620270" y="2542526"/>
              <a:ext cx="2318980" cy="1148528"/>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p:spPr>
        </p:pic>
      </p:grpSp>
      <p:grpSp>
        <p:nvGrpSpPr>
          <p:cNvPr id="53" name="Group 52">
            <a:extLst>
              <a:ext uri="{FF2B5EF4-FFF2-40B4-BE49-F238E27FC236}">
                <a16:creationId xmlns:a16="http://schemas.microsoft.com/office/drawing/2014/main" id="{9A47105E-F1CF-AFAB-EA59-F909E402DC38}"/>
              </a:ext>
            </a:extLst>
          </p:cNvPr>
          <p:cNvGrpSpPr/>
          <p:nvPr userDrawn="1"/>
        </p:nvGrpSpPr>
        <p:grpSpPr>
          <a:xfrm>
            <a:off x="6428130" y="1532494"/>
            <a:ext cx="2358481" cy="1425526"/>
            <a:chOff x="6543763" y="2265528"/>
            <a:chExt cx="2357867" cy="1425526"/>
          </a:xfrm>
        </p:grpSpPr>
        <p:sp>
          <p:nvSpPr>
            <p:cNvPr id="54" name="TextBox 53">
              <a:extLst>
                <a:ext uri="{FF2B5EF4-FFF2-40B4-BE49-F238E27FC236}">
                  <a16:creationId xmlns:a16="http://schemas.microsoft.com/office/drawing/2014/main" id="{E8A0E7F3-1339-7F1D-AF6B-76AF19D52A96}"/>
                </a:ext>
              </a:extLst>
            </p:cNvPr>
            <p:cNvSpPr txBox="1"/>
            <p:nvPr/>
          </p:nvSpPr>
          <p:spPr>
            <a:xfrm>
              <a:off x="6543763" y="2265528"/>
              <a:ext cx="2357867" cy="246221"/>
            </a:xfrm>
            <a:prstGeom prst="rect">
              <a:avLst/>
            </a:prstGeom>
            <a:noFill/>
          </p:spPr>
          <p:txBody>
            <a:bodyPr wrap="square" lIns="0" tIns="0" rIns="0" bIns="0" rtlCol="0">
              <a:spAutoFit/>
            </a:bodyPr>
            <a:lstStyle/>
            <a:p>
              <a:pPr defTabSz="1088449" fontAlgn="base">
                <a:spcBef>
                  <a:spcPct val="50000"/>
                </a:spcBef>
                <a:spcAft>
                  <a:spcPct val="0"/>
                </a:spcAft>
                <a:buClr>
                  <a:srgbClr val="F0AB00"/>
                </a:buClr>
                <a:buSzPct val="80000"/>
                <a:defRPr/>
              </a:pPr>
              <a:r>
                <a:rPr lang="en-US" sz="1600" b="1" dirty="0">
                  <a:solidFill>
                    <a:srgbClr val="E35500">
                      <a:lumMod val="100000"/>
                    </a:srgbClr>
                  </a:solidFill>
                  <a:latin typeface="72" panose="020B0503030000000003" pitchFamily="34" charset="0"/>
                  <a:cs typeface="72" panose="020B0503030000000003" pitchFamily="34" charset="0"/>
                </a:rPr>
                <a:t>Employee Experience</a:t>
              </a:r>
              <a:endParaRPr lang="en-US" sz="1600" b="1" kern="0" dirty="0">
                <a:solidFill>
                  <a:srgbClr val="E35500">
                    <a:lumMod val="100000"/>
                  </a:srgbClr>
                </a:solidFill>
                <a:latin typeface="72" panose="020B0503030000000003" pitchFamily="34" charset="0"/>
                <a:ea typeface="Arial Unicode MS" pitchFamily="34" charset="-128"/>
                <a:cs typeface="72" panose="020B0503030000000003" pitchFamily="34" charset="0"/>
              </a:endParaRPr>
            </a:p>
          </p:txBody>
        </p:sp>
        <p:pic>
          <p:nvPicPr>
            <p:cNvPr id="55" name="Picture Placeholder 19">
              <a:extLst>
                <a:ext uri="{FF2B5EF4-FFF2-40B4-BE49-F238E27FC236}">
                  <a16:creationId xmlns:a16="http://schemas.microsoft.com/office/drawing/2014/main" id="{5864097A-B64C-6D6D-F60D-24898C39AC62}"/>
                </a:ext>
              </a:extLst>
            </p:cNvPr>
            <p:cNvPicPr>
              <a:picLocks noChangeAspect="1"/>
            </p:cNvPicPr>
            <p:nvPr>
              <p:custDataLst>
                <p:tags r:id="rId2"/>
              </p:custDataLst>
            </p:nvPr>
          </p:nvPicPr>
          <p:blipFill rotWithShape="1">
            <a:blip r:embed="rId8"/>
            <a:srcRect t="12833" b="12833"/>
            <a:stretch/>
          </p:blipFill>
          <p:spPr>
            <a:xfrm>
              <a:off x="6543763" y="2542526"/>
              <a:ext cx="2318980" cy="1148528"/>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p:spPr>
        </p:pic>
      </p:grpSp>
      <p:grpSp>
        <p:nvGrpSpPr>
          <p:cNvPr id="2" name="Group 1">
            <a:extLst>
              <a:ext uri="{FF2B5EF4-FFF2-40B4-BE49-F238E27FC236}">
                <a16:creationId xmlns:a16="http://schemas.microsoft.com/office/drawing/2014/main" id="{89D9309B-BFCF-355C-35FC-A7A7CA178C96}"/>
              </a:ext>
            </a:extLst>
          </p:cNvPr>
          <p:cNvGrpSpPr/>
          <p:nvPr userDrawn="1"/>
        </p:nvGrpSpPr>
        <p:grpSpPr>
          <a:xfrm>
            <a:off x="9352384" y="1563271"/>
            <a:ext cx="2515930" cy="1394750"/>
            <a:chOff x="9467256" y="2296304"/>
            <a:chExt cx="2515275" cy="1394750"/>
          </a:xfrm>
        </p:grpSpPr>
        <p:sp>
          <p:nvSpPr>
            <p:cNvPr id="3" name="TextBox 2">
              <a:extLst>
                <a:ext uri="{FF2B5EF4-FFF2-40B4-BE49-F238E27FC236}">
                  <a16:creationId xmlns:a16="http://schemas.microsoft.com/office/drawing/2014/main" id="{E2F9A044-32AC-3932-79AB-E1D211F99F80}"/>
                </a:ext>
              </a:extLst>
            </p:cNvPr>
            <p:cNvSpPr txBox="1"/>
            <p:nvPr/>
          </p:nvSpPr>
          <p:spPr>
            <a:xfrm>
              <a:off x="9467256" y="2296304"/>
              <a:ext cx="2515275" cy="246221"/>
            </a:xfrm>
            <a:prstGeom prst="rect">
              <a:avLst/>
            </a:prstGeom>
            <a:noFill/>
          </p:spPr>
          <p:txBody>
            <a:bodyPr wrap="square" lIns="0" tIns="0" rIns="0" bIns="0" rtlCol="0">
              <a:spAutoFit/>
            </a:bodyPr>
            <a:lstStyle/>
            <a:p>
              <a:pPr marL="0" marR="0" lvl="0" indent="0" algn="ctr" defTabSz="1088449" rtl="0" eaLnBrk="1" fontAlgn="base" latinLnBrk="0" hangingPunct="1">
                <a:lnSpc>
                  <a:spcPct val="100000"/>
                </a:lnSpc>
                <a:spcBef>
                  <a:spcPct val="50000"/>
                </a:spcBef>
                <a:spcAft>
                  <a:spcPct val="0"/>
                </a:spcAft>
                <a:buClr>
                  <a:srgbClr val="F0AB00"/>
                </a:buClr>
                <a:buSzPct val="80000"/>
                <a:buFontTx/>
                <a:buNone/>
                <a:tabLst/>
                <a:defRPr/>
              </a:pPr>
              <a:r>
                <a:rPr kumimoji="0" lang="en-US" sz="1600" b="1" i="0" u="none" strike="noStrike" kern="1200" cap="none" spc="0" normalizeH="0" baseline="0" noProof="0" dirty="0">
                  <a:ln>
                    <a:noFill/>
                  </a:ln>
                  <a:solidFill>
                    <a:srgbClr val="760A85">
                      <a:lumMod val="100000"/>
                    </a:srgbClr>
                  </a:solidFill>
                  <a:effectLst/>
                  <a:uLnTx/>
                  <a:uFillTx/>
                  <a:latin typeface="72" panose="020B0503030000000003" pitchFamily="34" charset="0"/>
                  <a:ea typeface="+mn-ea"/>
                  <a:cs typeface="72" panose="020B0503030000000003" pitchFamily="34" charset="0"/>
                </a:rPr>
                <a:t>Expansion &amp; Optimization</a:t>
              </a:r>
              <a:endParaRPr kumimoji="0" lang="en-US" sz="1600" b="1" i="0" u="none" strike="noStrike" kern="0" cap="none" spc="0" normalizeH="0" baseline="0" noProof="0" dirty="0">
                <a:ln>
                  <a:noFill/>
                </a:ln>
                <a:solidFill>
                  <a:srgbClr val="760A85">
                    <a:lumMod val="100000"/>
                  </a:srgbClr>
                </a:solidFill>
                <a:effectLst/>
                <a:uLnTx/>
                <a:uFillTx/>
                <a:latin typeface="72" panose="020B0503030000000003" pitchFamily="34" charset="0"/>
                <a:ea typeface="Arial Unicode MS" pitchFamily="34" charset="-128"/>
                <a:cs typeface="72" panose="020B0503030000000003" pitchFamily="34" charset="0"/>
              </a:endParaRPr>
            </a:p>
          </p:txBody>
        </p:sp>
        <p:pic>
          <p:nvPicPr>
            <p:cNvPr id="4" name="Picture Placeholder 19">
              <a:extLst>
                <a:ext uri="{FF2B5EF4-FFF2-40B4-BE49-F238E27FC236}">
                  <a16:creationId xmlns:a16="http://schemas.microsoft.com/office/drawing/2014/main" id="{D5673844-E415-DEC4-8A3C-F7E0E0857075}"/>
                </a:ext>
              </a:extLst>
            </p:cNvPr>
            <p:cNvPicPr>
              <a:picLocks noChangeAspect="1"/>
            </p:cNvPicPr>
            <p:nvPr>
              <p:custDataLst>
                <p:tags r:id="rId1"/>
              </p:custDataLst>
            </p:nvPr>
          </p:nvPicPr>
          <p:blipFill>
            <a:blip r:embed="rId9"/>
            <a:srcRect t="12855" b="12855"/>
            <a:stretch/>
          </p:blipFill>
          <p:spPr>
            <a:xfrm>
              <a:off x="9467256" y="2542526"/>
              <a:ext cx="2318980" cy="1148528"/>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p:spPr>
        </p:pic>
      </p:grpSp>
    </p:spTree>
    <p:extLst>
      <p:ext uri="{BB962C8B-B14F-4D97-AF65-F5344CB8AC3E}">
        <p14:creationId xmlns:p14="http://schemas.microsoft.com/office/powerpoint/2010/main" val="1891195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1000"/>
                                        <p:tgtEl>
                                          <p:spTgt spid="37"/>
                                        </p:tgtEl>
                                      </p:cBhvr>
                                    </p:animEffect>
                                    <p:anim calcmode="lin" valueType="num">
                                      <p:cBhvr>
                                        <p:cTn id="23" dur="1000" fill="hold"/>
                                        <p:tgtEl>
                                          <p:spTgt spid="37"/>
                                        </p:tgtEl>
                                        <p:attrNameLst>
                                          <p:attrName>ppt_x</p:attrName>
                                        </p:attrNameLst>
                                      </p:cBhvr>
                                      <p:tavLst>
                                        <p:tav tm="0">
                                          <p:val>
                                            <p:strVal val="#ppt_x"/>
                                          </p:val>
                                        </p:tav>
                                        <p:tav tm="100000">
                                          <p:val>
                                            <p:strVal val="#ppt_x"/>
                                          </p:val>
                                        </p:tav>
                                      </p:tavLst>
                                    </p:anim>
                                    <p:anim calcmode="lin" valueType="num">
                                      <p:cBhvr>
                                        <p:cTn id="2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alue_Pillars_text">
    <p:spTree>
      <p:nvGrpSpPr>
        <p:cNvPr id="1" name=""/>
        <p:cNvGrpSpPr/>
        <p:nvPr/>
      </p:nvGrpSpPr>
      <p:grpSpPr>
        <a:xfrm>
          <a:off x="0" y="0"/>
          <a:ext cx="0" cy="0"/>
          <a:chOff x="0" y="0"/>
          <a:chExt cx="0" cy="0"/>
        </a:xfrm>
      </p:grpSpPr>
      <p:pic>
        <p:nvPicPr>
          <p:cNvPr id="16" name="Image 1" descr="preencoded.png">
            <a:extLst>
              <a:ext uri="{FF2B5EF4-FFF2-40B4-BE49-F238E27FC236}">
                <a16:creationId xmlns:a16="http://schemas.microsoft.com/office/drawing/2014/main" id="{86020D58-0879-81A2-3C55-A1BC7FF32EF1}"/>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9435283" y="2439046"/>
            <a:ext cx="1862864" cy="914400"/>
          </a:xfrm>
          <a:prstGeom prst="rect">
            <a:avLst/>
          </a:prstGeom>
        </p:spPr>
      </p:pic>
      <p:pic>
        <p:nvPicPr>
          <p:cNvPr id="17" name="Image 1" descr="preencoded.png">
            <a:extLst>
              <a:ext uri="{FF2B5EF4-FFF2-40B4-BE49-F238E27FC236}">
                <a16:creationId xmlns:a16="http://schemas.microsoft.com/office/drawing/2014/main" id="{C2770266-9569-C513-5061-1D5F0C1B0728}"/>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471791" y="2542526"/>
            <a:ext cx="1862864" cy="914400"/>
          </a:xfrm>
          <a:prstGeom prst="rect">
            <a:avLst/>
          </a:prstGeom>
        </p:spPr>
      </p:pic>
      <p:pic>
        <p:nvPicPr>
          <p:cNvPr id="18" name="Image 1" descr="preencoded.png">
            <a:extLst>
              <a:ext uri="{FF2B5EF4-FFF2-40B4-BE49-F238E27FC236}">
                <a16:creationId xmlns:a16="http://schemas.microsoft.com/office/drawing/2014/main" id="{8D24DFBE-1DA5-2999-9E32-570729825A84}"/>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631624" y="2542526"/>
            <a:ext cx="1862864" cy="914400"/>
          </a:xfrm>
          <a:prstGeom prst="rect">
            <a:avLst/>
          </a:prstGeom>
        </p:spPr>
      </p:pic>
      <p:pic>
        <p:nvPicPr>
          <p:cNvPr id="19" name="Image 1" descr="preencoded.png">
            <a:extLst>
              <a:ext uri="{FF2B5EF4-FFF2-40B4-BE49-F238E27FC236}">
                <a16:creationId xmlns:a16="http://schemas.microsoft.com/office/drawing/2014/main" id="{7DD7C7B0-639A-023B-8A4D-DCA3DE77B574}"/>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6645718" y="2473845"/>
            <a:ext cx="1862864" cy="914400"/>
          </a:xfrm>
          <a:prstGeom prst="rect">
            <a:avLst/>
          </a:prstGeom>
        </p:spPr>
      </p:pic>
      <p:sp>
        <p:nvSpPr>
          <p:cNvPr id="20" name="TextBox 19">
            <a:extLst>
              <a:ext uri="{FF2B5EF4-FFF2-40B4-BE49-F238E27FC236}">
                <a16:creationId xmlns:a16="http://schemas.microsoft.com/office/drawing/2014/main" id="{C7D3F87D-A14C-62BE-FD6C-DDF20460579D}"/>
              </a:ext>
            </a:extLst>
          </p:cNvPr>
          <p:cNvSpPr txBox="1"/>
          <p:nvPr userDrawn="1"/>
        </p:nvSpPr>
        <p:spPr>
          <a:xfrm>
            <a:off x="634105" y="2542526"/>
            <a:ext cx="2092084" cy="861774"/>
          </a:xfrm>
          <a:prstGeom prst="rect">
            <a:avLst/>
          </a:prstGeom>
          <a:noFill/>
        </p:spPr>
        <p:txBody>
          <a:bodyPr wrap="square" lIns="0" tIns="0" rIns="0" bIns="0" rtlCol="0">
            <a:spAutoFit/>
          </a:bodyPr>
          <a:lstStyle/>
          <a:p>
            <a:pPr defTabSz="1088449" fontAlgn="base">
              <a:spcBef>
                <a:spcPct val="50000"/>
              </a:spcBef>
              <a:spcAft>
                <a:spcPct val="0"/>
              </a:spcAft>
              <a:buClr>
                <a:srgbClr val="F0AB00"/>
              </a:buClr>
              <a:buSzPct val="80000"/>
              <a:defRPr/>
            </a:pPr>
            <a:r>
              <a:rPr lang="en-US" sz="2800" b="1" dirty="0">
                <a:solidFill>
                  <a:srgbClr val="008FD3">
                    <a:lumMod val="50000"/>
                  </a:srgbClr>
                </a:solidFill>
                <a:latin typeface="72" panose="020B0503030000000003" pitchFamily="34" charset="0"/>
                <a:cs typeface="72" panose="020B0503030000000003" pitchFamily="34" charset="0"/>
              </a:rPr>
              <a:t>Controls &amp; Compliance</a:t>
            </a:r>
            <a:endParaRPr lang="en-US" sz="2800" b="1" kern="0" dirty="0">
              <a:solidFill>
                <a:srgbClr val="008FD3">
                  <a:lumMod val="50000"/>
                </a:srgbClr>
              </a:solidFill>
              <a:latin typeface="72" panose="020B0503030000000003" pitchFamily="34" charset="0"/>
              <a:ea typeface="Arial Unicode MS" pitchFamily="34" charset="-128"/>
              <a:cs typeface="72" panose="020B0503030000000003" pitchFamily="34" charset="0"/>
            </a:endParaRPr>
          </a:p>
        </p:txBody>
      </p:sp>
      <p:sp>
        <p:nvSpPr>
          <p:cNvPr id="21" name="TextBox 20">
            <a:extLst>
              <a:ext uri="{FF2B5EF4-FFF2-40B4-BE49-F238E27FC236}">
                <a16:creationId xmlns:a16="http://schemas.microsoft.com/office/drawing/2014/main" id="{C612E315-2B24-1DF1-444A-D8289254084B}"/>
              </a:ext>
            </a:extLst>
          </p:cNvPr>
          <p:cNvSpPr txBox="1"/>
          <p:nvPr userDrawn="1"/>
        </p:nvSpPr>
        <p:spPr>
          <a:xfrm>
            <a:off x="3507701" y="2542526"/>
            <a:ext cx="2256481" cy="861774"/>
          </a:xfrm>
          <a:prstGeom prst="rect">
            <a:avLst/>
          </a:prstGeom>
          <a:noFill/>
        </p:spPr>
        <p:txBody>
          <a:bodyPr wrap="square" lIns="0" tIns="0" rIns="0" bIns="0" rtlCol="0">
            <a:spAutoFit/>
          </a:bodyPr>
          <a:lstStyle/>
          <a:p>
            <a:pPr defTabSz="1088449" fontAlgn="base">
              <a:spcBef>
                <a:spcPct val="50000"/>
              </a:spcBef>
              <a:spcAft>
                <a:spcPct val="0"/>
              </a:spcAft>
              <a:buClr>
                <a:srgbClr val="F0AB00"/>
              </a:buClr>
              <a:buSzPct val="80000"/>
              <a:defRPr/>
            </a:pPr>
            <a:r>
              <a:rPr lang="en-US" sz="2800" b="1" dirty="0">
                <a:solidFill>
                  <a:srgbClr val="4FB81C">
                    <a:lumMod val="50000"/>
                  </a:srgbClr>
                </a:solidFill>
                <a:latin typeface="72" panose="020B0503030000000003" pitchFamily="34" charset="0"/>
                <a:cs typeface="72" panose="020B0503030000000003" pitchFamily="34" charset="0"/>
              </a:rPr>
              <a:t>Spend Governance</a:t>
            </a:r>
            <a:endParaRPr lang="en-US" sz="2800" b="1" kern="0" dirty="0">
              <a:solidFill>
                <a:srgbClr val="4FB81C">
                  <a:lumMod val="50000"/>
                </a:srgbClr>
              </a:solidFill>
              <a:latin typeface="72" panose="020B0503030000000003" pitchFamily="34" charset="0"/>
              <a:ea typeface="Arial Unicode MS" pitchFamily="34" charset="-128"/>
              <a:cs typeface="72" panose="020B0503030000000003" pitchFamily="34" charset="0"/>
            </a:endParaRPr>
          </a:p>
        </p:txBody>
      </p:sp>
      <p:sp>
        <p:nvSpPr>
          <p:cNvPr id="22" name="TextBox 21">
            <a:extLst>
              <a:ext uri="{FF2B5EF4-FFF2-40B4-BE49-F238E27FC236}">
                <a16:creationId xmlns:a16="http://schemas.microsoft.com/office/drawing/2014/main" id="{01218B8F-C143-F127-1514-4300E454F236}"/>
              </a:ext>
            </a:extLst>
          </p:cNvPr>
          <p:cNvSpPr txBox="1"/>
          <p:nvPr userDrawn="1"/>
        </p:nvSpPr>
        <p:spPr>
          <a:xfrm>
            <a:off x="6736490" y="2465359"/>
            <a:ext cx="1908027" cy="861774"/>
          </a:xfrm>
          <a:prstGeom prst="rect">
            <a:avLst/>
          </a:prstGeom>
          <a:noFill/>
        </p:spPr>
        <p:txBody>
          <a:bodyPr wrap="square" lIns="0" tIns="0" rIns="0" bIns="0" rtlCol="0">
            <a:spAutoFit/>
          </a:bodyPr>
          <a:lstStyle/>
          <a:p>
            <a:pPr defTabSz="1088449" fontAlgn="base">
              <a:spcBef>
                <a:spcPct val="50000"/>
              </a:spcBef>
              <a:spcAft>
                <a:spcPct val="0"/>
              </a:spcAft>
              <a:buClr>
                <a:srgbClr val="F0AB00"/>
              </a:buClr>
              <a:buSzPct val="80000"/>
              <a:defRPr/>
            </a:pPr>
            <a:r>
              <a:rPr lang="en-US" sz="2800" b="1" dirty="0">
                <a:solidFill>
                  <a:srgbClr val="E35500">
                    <a:lumMod val="100000"/>
                  </a:srgbClr>
                </a:solidFill>
                <a:latin typeface="72" panose="020B0503030000000003" pitchFamily="34" charset="0"/>
                <a:cs typeface="72" panose="020B0503030000000003" pitchFamily="34" charset="0"/>
              </a:rPr>
              <a:t>Employee Experience</a:t>
            </a:r>
            <a:endParaRPr lang="en-US" sz="2800" b="1" kern="0" dirty="0">
              <a:solidFill>
                <a:srgbClr val="E35500">
                  <a:lumMod val="100000"/>
                </a:srgbClr>
              </a:solidFill>
              <a:latin typeface="72" panose="020B0503030000000003" pitchFamily="34" charset="0"/>
              <a:ea typeface="Arial Unicode MS" pitchFamily="34" charset="-128"/>
              <a:cs typeface="72" panose="020B0503030000000003" pitchFamily="34" charset="0"/>
            </a:endParaRPr>
          </a:p>
        </p:txBody>
      </p:sp>
      <p:sp>
        <p:nvSpPr>
          <p:cNvPr id="23" name="TextBox 22">
            <a:extLst>
              <a:ext uri="{FF2B5EF4-FFF2-40B4-BE49-F238E27FC236}">
                <a16:creationId xmlns:a16="http://schemas.microsoft.com/office/drawing/2014/main" id="{95A40788-4169-8A3F-6CAD-91F1786EC373}"/>
              </a:ext>
            </a:extLst>
          </p:cNvPr>
          <p:cNvSpPr txBox="1"/>
          <p:nvPr userDrawn="1"/>
        </p:nvSpPr>
        <p:spPr>
          <a:xfrm>
            <a:off x="9390120" y="2468872"/>
            <a:ext cx="2256481" cy="861774"/>
          </a:xfrm>
          <a:prstGeom prst="rect">
            <a:avLst/>
          </a:prstGeom>
          <a:noFill/>
        </p:spPr>
        <p:txBody>
          <a:bodyPr wrap="square" lIns="0" tIns="0" rIns="0" bIns="0" rtlCol="0">
            <a:spAutoFit/>
          </a:bodyPr>
          <a:lstStyle/>
          <a:p>
            <a:pPr algn="ctr" defTabSz="1088449" fontAlgn="base">
              <a:spcBef>
                <a:spcPct val="50000"/>
              </a:spcBef>
              <a:spcAft>
                <a:spcPct val="0"/>
              </a:spcAft>
              <a:buClr>
                <a:srgbClr val="F0AB00"/>
              </a:buClr>
              <a:buSzPct val="80000"/>
              <a:defRPr/>
            </a:pPr>
            <a:r>
              <a:rPr lang="en-US" sz="2800" b="1" dirty="0">
                <a:solidFill>
                  <a:srgbClr val="760A85">
                    <a:lumMod val="100000"/>
                  </a:srgbClr>
                </a:solidFill>
                <a:latin typeface="72" panose="020B0503030000000003" pitchFamily="34" charset="0"/>
                <a:cs typeface="72" panose="020B0503030000000003" pitchFamily="34" charset="0"/>
              </a:rPr>
              <a:t>Expansion &amp; Optimization</a:t>
            </a:r>
            <a:endParaRPr lang="en-US" sz="2800" b="1" kern="0" dirty="0">
              <a:solidFill>
                <a:srgbClr val="760A85">
                  <a:lumMod val="100000"/>
                </a:srgbClr>
              </a:solidFill>
              <a:latin typeface="72" panose="020B0503030000000003" pitchFamily="34" charset="0"/>
              <a:ea typeface="Arial Unicode MS" pitchFamily="34" charset="-128"/>
              <a:cs typeface="72" panose="020B0503030000000003" pitchFamily="34" charset="0"/>
            </a:endParaRPr>
          </a:p>
        </p:txBody>
      </p:sp>
      <p:sp>
        <p:nvSpPr>
          <p:cNvPr id="24" name="Title 3">
            <a:extLst>
              <a:ext uri="{FF2B5EF4-FFF2-40B4-BE49-F238E27FC236}">
                <a16:creationId xmlns:a16="http://schemas.microsoft.com/office/drawing/2014/main" id="{800E421A-60BD-C25E-DCE3-75ECAC716DA8}"/>
              </a:ext>
            </a:extLst>
          </p:cNvPr>
          <p:cNvSpPr txBox="1">
            <a:spLocks/>
          </p:cNvSpPr>
          <p:nvPr userDrawn="1"/>
        </p:nvSpPr>
        <p:spPr bwMode="gray">
          <a:xfrm>
            <a:off x="498478" y="533400"/>
            <a:ext cx="11188828"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i="0" kern="1200" baseline="0">
                <a:solidFill>
                  <a:schemeClr val="tx1"/>
                </a:solidFill>
                <a:latin typeface="Arial" panose="020B0604020202020204" pitchFamily="34" charset="0"/>
                <a:ea typeface="+mj-ea"/>
                <a:cs typeface="+mj-cs"/>
              </a:defRPr>
            </a:lvl1pPr>
          </a:lstStyle>
          <a:p>
            <a:r>
              <a:rPr lang="en-US" sz="2400">
                <a:cs typeface="Arial" panose="020B0604020202020204" pitchFamily="34" charset="0"/>
              </a:rPr>
              <a:t>Value Pillars</a:t>
            </a:r>
          </a:p>
        </p:txBody>
      </p:sp>
      <p:sp>
        <p:nvSpPr>
          <p:cNvPr id="25" name="TextBox 24">
            <a:extLst>
              <a:ext uri="{FF2B5EF4-FFF2-40B4-BE49-F238E27FC236}">
                <a16:creationId xmlns:a16="http://schemas.microsoft.com/office/drawing/2014/main" id="{9D34F4D4-2EE2-3EB4-0E3C-AA6EA334364D}"/>
              </a:ext>
            </a:extLst>
          </p:cNvPr>
          <p:cNvSpPr txBox="1"/>
          <p:nvPr userDrawn="1"/>
        </p:nvSpPr>
        <p:spPr>
          <a:xfrm>
            <a:off x="6424458" y="4187705"/>
            <a:ext cx="2443453" cy="492443"/>
          </a:xfrm>
          <a:prstGeom prst="rect">
            <a:avLst/>
          </a:prstGeom>
          <a:noFill/>
        </p:spPr>
        <p:txBody>
          <a:bodyPr wrap="square" lIns="0" tIns="0" rIns="0" bIns="0" rtlCol="0">
            <a:spAutoFit/>
          </a:bodyPr>
          <a:lstStyle/>
          <a:p>
            <a:pPr defTabSz="914126" fontAlgn="base">
              <a:spcBef>
                <a:spcPct val="50000"/>
              </a:spcBef>
              <a:spcAft>
                <a:spcPct val="0"/>
              </a:spcAft>
              <a:buClr>
                <a:srgbClr val="F0AB00"/>
              </a:buClr>
              <a:buSzPct val="80000"/>
              <a:defRPr/>
            </a:pPr>
            <a:r>
              <a:rPr lang="en-US" sz="1600" kern="0">
                <a:solidFill>
                  <a:srgbClr val="000000"/>
                </a:solidFill>
                <a:latin typeface="Arial" panose="020B0604020202020204" pitchFamily="34" charset="0"/>
                <a:ea typeface="Arial Unicode MS" pitchFamily="34" charset="-128"/>
                <a:cs typeface="Arial" panose="020B0604020202020204" pitchFamily="34" charset="0"/>
              </a:rPr>
              <a:t>Enhancing job satisfaction and productivity</a:t>
            </a:r>
          </a:p>
        </p:txBody>
      </p:sp>
      <p:sp>
        <p:nvSpPr>
          <p:cNvPr id="26" name="TextBox 25">
            <a:extLst>
              <a:ext uri="{FF2B5EF4-FFF2-40B4-BE49-F238E27FC236}">
                <a16:creationId xmlns:a16="http://schemas.microsoft.com/office/drawing/2014/main" id="{F932C79C-EE78-8D70-501A-002F850F4BD0}"/>
              </a:ext>
            </a:extLst>
          </p:cNvPr>
          <p:cNvSpPr txBox="1"/>
          <p:nvPr userDrawn="1"/>
        </p:nvSpPr>
        <p:spPr>
          <a:xfrm>
            <a:off x="531628" y="4192512"/>
            <a:ext cx="2194561" cy="492443"/>
          </a:xfrm>
          <a:prstGeom prst="rect">
            <a:avLst/>
          </a:prstGeom>
          <a:noFill/>
        </p:spPr>
        <p:txBody>
          <a:bodyPr wrap="square" lIns="0" tIns="0" rIns="0" bIns="0" rtlCol="0">
            <a:spAutoFit/>
          </a:bodyPr>
          <a:lstStyle/>
          <a:p>
            <a:pPr defTabSz="914126" fontAlgn="base">
              <a:spcBef>
                <a:spcPct val="50000"/>
              </a:spcBef>
              <a:spcAft>
                <a:spcPct val="0"/>
              </a:spcAft>
              <a:buClr>
                <a:srgbClr val="F0AB00"/>
              </a:buClr>
              <a:buSzPct val="80000"/>
              <a:defRPr/>
            </a:pPr>
            <a:r>
              <a:rPr lang="en-US" sz="1600" kern="0">
                <a:solidFill>
                  <a:srgbClr val="000000"/>
                </a:solidFill>
                <a:latin typeface="Arial" panose="020B0604020202020204" pitchFamily="34" charset="0"/>
                <a:ea typeface="Arial Unicode MS" pitchFamily="34" charset="-128"/>
                <a:cs typeface="Arial" panose="020B0604020202020204" pitchFamily="34" charset="0"/>
              </a:rPr>
              <a:t>Adhering to policy and regulatory requirements</a:t>
            </a:r>
          </a:p>
        </p:txBody>
      </p:sp>
      <p:sp>
        <p:nvSpPr>
          <p:cNvPr id="27" name="TextBox 26">
            <a:extLst>
              <a:ext uri="{FF2B5EF4-FFF2-40B4-BE49-F238E27FC236}">
                <a16:creationId xmlns:a16="http://schemas.microsoft.com/office/drawing/2014/main" id="{B43843E2-7149-9D59-88E0-5B1759EF5F80}"/>
              </a:ext>
            </a:extLst>
          </p:cNvPr>
          <p:cNvSpPr txBox="1"/>
          <p:nvPr userDrawn="1"/>
        </p:nvSpPr>
        <p:spPr>
          <a:xfrm>
            <a:off x="3222886" y="4187705"/>
            <a:ext cx="2892150" cy="492443"/>
          </a:xfrm>
          <a:prstGeom prst="rect">
            <a:avLst/>
          </a:prstGeom>
          <a:noFill/>
        </p:spPr>
        <p:txBody>
          <a:bodyPr wrap="square" lIns="0" tIns="0" rIns="0" bIns="0" rtlCol="0">
            <a:spAutoFit/>
          </a:bodyPr>
          <a:lstStyle/>
          <a:p>
            <a:pPr defTabSz="914126" fontAlgn="base">
              <a:spcBef>
                <a:spcPct val="50000"/>
              </a:spcBef>
              <a:spcAft>
                <a:spcPct val="0"/>
              </a:spcAft>
              <a:buClr>
                <a:srgbClr val="F0AB00"/>
              </a:buClr>
              <a:buSzPct val="80000"/>
              <a:defRPr/>
            </a:pPr>
            <a:r>
              <a:rPr lang="en-US" sz="1600" kern="0">
                <a:solidFill>
                  <a:srgbClr val="000000"/>
                </a:solidFill>
                <a:latin typeface="Arial" panose="020B0604020202020204" pitchFamily="34" charset="0"/>
                <a:ea typeface="Arial Unicode MS" pitchFamily="34" charset="-128"/>
                <a:cs typeface="Arial" panose="020B0604020202020204" pitchFamily="34" charset="0"/>
              </a:rPr>
              <a:t>Managing your organization’s</a:t>
            </a:r>
            <a:br>
              <a:rPr lang="en-US" sz="1600" kern="0">
                <a:solidFill>
                  <a:srgbClr val="000000"/>
                </a:solidFill>
                <a:latin typeface="Arial" panose="020B0604020202020204" pitchFamily="34" charset="0"/>
                <a:ea typeface="Arial Unicode MS" pitchFamily="34" charset="-128"/>
                <a:cs typeface="Arial" panose="020B0604020202020204" pitchFamily="34" charset="0"/>
              </a:rPr>
            </a:br>
            <a:r>
              <a:rPr lang="en-US" sz="1600" kern="0">
                <a:solidFill>
                  <a:srgbClr val="000000"/>
                </a:solidFill>
                <a:latin typeface="Arial" panose="020B0604020202020204" pitchFamily="34" charset="0"/>
                <a:ea typeface="Arial Unicode MS" pitchFamily="34" charset="-128"/>
                <a:cs typeface="Arial" panose="020B0604020202020204" pitchFamily="34" charset="0"/>
              </a:rPr>
              <a:t>funds effectively</a:t>
            </a:r>
          </a:p>
        </p:txBody>
      </p:sp>
      <p:sp>
        <p:nvSpPr>
          <p:cNvPr id="28" name="TextBox 27">
            <a:extLst>
              <a:ext uri="{FF2B5EF4-FFF2-40B4-BE49-F238E27FC236}">
                <a16:creationId xmlns:a16="http://schemas.microsoft.com/office/drawing/2014/main" id="{67A71393-CEA8-AA36-ADD1-B5224C81AF9F}"/>
              </a:ext>
            </a:extLst>
          </p:cNvPr>
          <p:cNvSpPr txBox="1"/>
          <p:nvPr userDrawn="1"/>
        </p:nvSpPr>
        <p:spPr>
          <a:xfrm>
            <a:off x="9613513" y="4187705"/>
            <a:ext cx="2194561" cy="492443"/>
          </a:xfrm>
          <a:prstGeom prst="rect">
            <a:avLst/>
          </a:prstGeom>
          <a:noFill/>
        </p:spPr>
        <p:txBody>
          <a:bodyPr wrap="square" lIns="0" tIns="0" rIns="0" bIns="0" rtlCol="0" anchor="t">
            <a:spAutoFit/>
          </a:bodyPr>
          <a:lstStyle/>
          <a:p>
            <a:pPr marL="0" marR="0" lvl="0" indent="0" defTabSz="914126" eaLnBrk="1" fontAlgn="auto" latinLnBrk="0" hangingPunct="1">
              <a:lnSpc>
                <a:spcPct val="100000"/>
              </a:lnSpc>
              <a:spcBef>
                <a:spcPct val="5000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ea typeface="+mn-lt"/>
                <a:cs typeface="Arial"/>
              </a:rPr>
              <a:t>Operating efficiently and adapting to change</a:t>
            </a:r>
            <a:endParaRPr kumimoji="0" lang="en-US" sz="1800" b="0" i="0" u="none" strike="noStrike" kern="0" cap="none" spc="0" normalizeH="0" baseline="0" noProof="0">
              <a:ln>
                <a:noFill/>
              </a:ln>
              <a:solidFill>
                <a:srgbClr val="000000"/>
              </a:solidFill>
              <a:effectLst/>
              <a:uLnTx/>
              <a:uFillTx/>
            </a:endParaRPr>
          </a:p>
        </p:txBody>
      </p:sp>
    </p:spTree>
    <p:extLst>
      <p:ext uri="{BB962C8B-B14F-4D97-AF65-F5344CB8AC3E}">
        <p14:creationId xmlns:p14="http://schemas.microsoft.com/office/powerpoint/2010/main" val="10697242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ntinuum_Divider">
    <p:spTree>
      <p:nvGrpSpPr>
        <p:cNvPr id="1" name=""/>
        <p:cNvGrpSpPr/>
        <p:nvPr/>
      </p:nvGrpSpPr>
      <p:grpSpPr>
        <a:xfrm>
          <a:off x="0" y="0"/>
          <a:ext cx="0" cy="0"/>
          <a:chOff x="0" y="0"/>
          <a:chExt cx="0" cy="0"/>
        </a:xfrm>
      </p:grpSpPr>
      <p:pic>
        <p:nvPicPr>
          <p:cNvPr id="2" name="Image 0" descr="preencoded.png">
            <a:extLst>
              <a:ext uri="{FF2B5EF4-FFF2-40B4-BE49-F238E27FC236}">
                <a16:creationId xmlns:a16="http://schemas.microsoft.com/office/drawing/2014/main" id="{A92CD07A-3ACF-5A95-9307-CA8C0475DA9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 y="0"/>
            <a:ext cx="12197193" cy="6858000"/>
          </a:xfrm>
          <a:prstGeom prst="rect">
            <a:avLst/>
          </a:prstGeom>
        </p:spPr>
      </p:pic>
      <p:pic>
        <p:nvPicPr>
          <p:cNvPr id="3" name="Image 1" descr="preencoded.png">
            <a:extLst>
              <a:ext uri="{FF2B5EF4-FFF2-40B4-BE49-F238E27FC236}">
                <a16:creationId xmlns:a16="http://schemas.microsoft.com/office/drawing/2014/main" id="{449157E7-F02D-6B22-8B9B-73029D012C1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2734786" y="1580059"/>
            <a:ext cx="7521603" cy="3697889"/>
          </a:xfrm>
          <a:prstGeom prst="rect">
            <a:avLst/>
          </a:prstGeom>
        </p:spPr>
      </p:pic>
      <p:sp>
        <p:nvSpPr>
          <p:cNvPr id="4" name="Title 10">
            <a:extLst>
              <a:ext uri="{FF2B5EF4-FFF2-40B4-BE49-F238E27FC236}">
                <a16:creationId xmlns:a16="http://schemas.microsoft.com/office/drawing/2014/main" id="{A17A5A05-C303-36E1-3755-7C87D988BBEC}"/>
              </a:ext>
            </a:extLst>
          </p:cNvPr>
          <p:cNvSpPr txBox="1">
            <a:spLocks/>
          </p:cNvSpPr>
          <p:nvPr userDrawn="1"/>
        </p:nvSpPr>
        <p:spPr bwMode="gray">
          <a:xfrm>
            <a:off x="443542" y="2859095"/>
            <a:ext cx="6025170" cy="996677"/>
          </a:xfrm>
          <a:prstGeom prst="rect">
            <a:avLst/>
          </a:prstGeom>
        </p:spPr>
        <p:txBody>
          <a:bodyPr vert="horz" wrap="square" lIns="0" tIns="0" rIns="0" bIns="0" rtlCol="0" anchor="t" anchorCtr="0">
            <a:noAutofit/>
          </a:bodyPr>
          <a:lstStyle>
            <a:lvl1pPr algn="l" defTabSz="1088558" rtl="0" eaLnBrk="1" latinLnBrk="0" hangingPunct="1">
              <a:lnSpc>
                <a:spcPct val="90000"/>
              </a:lnSpc>
              <a:spcBef>
                <a:spcPct val="0"/>
              </a:spcBef>
              <a:buNone/>
              <a:defRPr sz="3598" b="1" i="0" kern="1200" baseline="0">
                <a:solidFill>
                  <a:schemeClr val="tx1"/>
                </a:solidFill>
                <a:latin typeface="Arial" panose="020B0604020202020204" pitchFamily="34" charset="0"/>
                <a:ea typeface="+mj-ea"/>
                <a:cs typeface="72" panose="020B0503030000000003" pitchFamily="34" charset="0"/>
              </a:defRPr>
            </a:lvl1pPr>
          </a:lstStyle>
          <a:p>
            <a:pPr marL="0" marR="0" lvl="0" indent="0" algn="l" defTabSz="1088558" rtl="0" eaLnBrk="1" fontAlgn="auto" latinLnBrk="0" hangingPunct="1">
              <a:lnSpc>
                <a:spcPct val="90000"/>
              </a:lnSpc>
              <a:spcBef>
                <a:spcPct val="0"/>
              </a:spcBef>
              <a:spcAft>
                <a:spcPts val="0"/>
              </a:spcAft>
              <a:buClrTx/>
              <a:buSzTx/>
              <a:buFontTx/>
              <a:buNone/>
              <a:tabLst/>
              <a:defRPr/>
            </a:pPr>
            <a:r>
              <a:rPr kumimoji="0" lang="en-US" sz="3598" b="1" i="0" u="none" strike="noStrike" kern="1200" cap="none" spc="0" normalizeH="0" baseline="0" noProof="0" dirty="0">
                <a:ln>
                  <a:noFill/>
                </a:ln>
                <a:solidFill>
                  <a:schemeClr val="bg1"/>
                </a:solidFill>
                <a:effectLst/>
                <a:uLnTx/>
                <a:uFillTx/>
                <a:latin typeface="Arial" panose="020B0604020202020204" pitchFamily="34" charset="0"/>
                <a:ea typeface="+mj-ea"/>
                <a:cs typeface="72" panose="020B0503030000000003" pitchFamily="34" charset="0"/>
              </a:rPr>
              <a:t>Continuum</a:t>
            </a:r>
          </a:p>
        </p:txBody>
      </p:sp>
    </p:spTree>
    <p:extLst>
      <p:ext uri="{BB962C8B-B14F-4D97-AF65-F5344CB8AC3E}">
        <p14:creationId xmlns:p14="http://schemas.microsoft.com/office/powerpoint/2010/main" val="3296564786"/>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Summar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EAA5454-39A7-70B0-53BA-4569224517EF}"/>
              </a:ext>
            </a:extLst>
          </p:cNvPr>
          <p:cNvSpPr/>
          <p:nvPr userDrawn="1"/>
        </p:nvSpPr>
        <p:spPr>
          <a:xfrm>
            <a:off x="-1" y="4424812"/>
            <a:ext cx="12188951" cy="2433188"/>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C9945E4-B7F8-3D67-253B-185E1543C90E}"/>
              </a:ext>
            </a:extLst>
          </p:cNvPr>
          <p:cNvSpPr>
            <a:spLocks noGrp="1"/>
          </p:cNvSpPr>
          <p:nvPr>
            <p:ph type="title" hasCustomPrompt="1"/>
          </p:nvPr>
        </p:nvSpPr>
        <p:spPr>
          <a:xfrm>
            <a:off x="425483" y="367091"/>
            <a:ext cx="9595972" cy="435549"/>
          </a:xfrm>
        </p:spPr>
        <p:txBody>
          <a:bodyPr anchor="t" anchorCtr="0">
            <a:normAutofit/>
          </a:bodyPr>
          <a:lstStyle>
            <a:lvl1pPr>
              <a:defRPr sz="3000" baseline="0"/>
            </a:lvl1pPr>
          </a:lstStyle>
          <a:p>
            <a:r>
              <a:rPr lang="en-US"/>
              <a:t>Entry Title (Shorter Version of Full Title from Slide 1)</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lvl1pPr>
              <a:defRPr>
                <a:solidFill>
                  <a:schemeClr val="bg1"/>
                </a:solidFill>
              </a:defRPr>
            </a:lvl1p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lvl1pPr>
              <a:defRPr>
                <a:solidFill>
                  <a:schemeClr val="bg1"/>
                </a:solidFill>
              </a:defRPr>
            </a:lvl1pPr>
          </a:lstStyle>
          <a:p>
            <a:fld id="{7ED02089-8B24-8A4C-B7B6-0E63FA0D18D0}" type="slidenum">
              <a:rPr lang="en-US" smtClean="0"/>
              <a:pPr/>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687583"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CHALLENGE:</a:t>
            </a:r>
          </a:p>
        </p:txBody>
      </p:sp>
      <p:sp>
        <p:nvSpPr>
          <p:cNvPr id="9" name="Picture Placeholder 24">
            <a:extLst>
              <a:ext uri="{FF2B5EF4-FFF2-40B4-BE49-F238E27FC236}">
                <a16:creationId xmlns:a16="http://schemas.microsoft.com/office/drawing/2014/main" id="{CF07BF82-C3D5-C82F-790B-B6405ECBD5E2}"/>
              </a:ext>
            </a:extLst>
          </p:cNvPr>
          <p:cNvSpPr>
            <a:spLocks noGrp="1"/>
          </p:cNvSpPr>
          <p:nvPr>
            <p:ph type="pic" sz="quarter" idx="14" hasCustomPrompt="1"/>
          </p:nvPr>
        </p:nvSpPr>
        <p:spPr>
          <a:xfrm>
            <a:off x="10178473" y="434504"/>
            <a:ext cx="1588044" cy="803169"/>
          </a:xfrm>
        </p:spPr>
        <p:txBody>
          <a:bodyPr anchor="ctr" anchorCtr="1">
            <a:normAutofit/>
          </a:bodyPr>
          <a:lstStyle>
            <a:lvl1pPr algn="ctr">
              <a:defRPr sz="1200"/>
            </a:lvl1pPr>
          </a:lstStyle>
          <a:p>
            <a:r>
              <a:rPr lang="en-US" dirty="0"/>
              <a:t>Participant Company Logo</a:t>
            </a:r>
          </a:p>
        </p:txBody>
      </p:sp>
      <p:sp>
        <p:nvSpPr>
          <p:cNvPr id="25" name="TextBox 24">
            <a:extLst>
              <a:ext uri="{FF2B5EF4-FFF2-40B4-BE49-F238E27FC236}">
                <a16:creationId xmlns:a16="http://schemas.microsoft.com/office/drawing/2014/main" id="{C36D1B7F-CE76-6CE9-FDB4-B5BF7C039526}"/>
              </a:ext>
            </a:extLst>
          </p:cNvPr>
          <p:cNvSpPr txBox="1"/>
          <p:nvPr userDrawn="1"/>
        </p:nvSpPr>
        <p:spPr>
          <a:xfrm>
            <a:off x="4555046"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SOLUTION:</a:t>
            </a:r>
          </a:p>
        </p:txBody>
      </p:sp>
      <p:sp>
        <p:nvSpPr>
          <p:cNvPr id="27" name="TextBox 26">
            <a:extLst>
              <a:ext uri="{FF2B5EF4-FFF2-40B4-BE49-F238E27FC236}">
                <a16:creationId xmlns:a16="http://schemas.microsoft.com/office/drawing/2014/main" id="{DBBF4C90-9E55-EC56-4FAD-904E2E32478E}"/>
              </a:ext>
            </a:extLst>
          </p:cNvPr>
          <p:cNvSpPr txBox="1"/>
          <p:nvPr userDrawn="1"/>
        </p:nvSpPr>
        <p:spPr>
          <a:xfrm>
            <a:off x="8415014"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OUTCOME:</a:t>
            </a:r>
          </a:p>
        </p:txBody>
      </p:sp>
      <p:sp>
        <p:nvSpPr>
          <p:cNvPr id="28" name="Text Placeholder 18">
            <a:extLst>
              <a:ext uri="{FF2B5EF4-FFF2-40B4-BE49-F238E27FC236}">
                <a16:creationId xmlns:a16="http://schemas.microsoft.com/office/drawing/2014/main" id="{6672C54C-D4AF-DAD4-9694-686E1C22076A}"/>
              </a:ext>
            </a:extLst>
          </p:cNvPr>
          <p:cNvSpPr>
            <a:spLocks noGrp="1"/>
          </p:cNvSpPr>
          <p:nvPr>
            <p:ph type="body" sz="quarter" idx="21" hasCustomPrompt="1"/>
          </p:nvPr>
        </p:nvSpPr>
        <p:spPr>
          <a:xfrm>
            <a:off x="727742" y="5612208"/>
            <a:ext cx="2932398" cy="876895"/>
          </a:xfrm>
        </p:spPr>
        <p:txBody>
          <a:bodyPr>
            <a:noAutofit/>
          </a:bodyPr>
          <a:lstStyle>
            <a:lvl1pPr algn="ctr">
              <a:spcBef>
                <a:spcPts val="0"/>
              </a:spcBef>
              <a:defRPr sz="1200" spc="0" baseline="0">
                <a:solidFill>
                  <a:schemeClr val="bg1"/>
                </a:solidFill>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Insert business outcome achievement, such as 20% increase in revenue.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t>(Limit 10 words)</a:t>
            </a:r>
          </a:p>
          <a:p>
            <a:pPr lvl="0"/>
            <a:endParaRPr lang="en-US"/>
          </a:p>
        </p:txBody>
      </p:sp>
      <p:sp>
        <p:nvSpPr>
          <p:cNvPr id="29" name="Text Placeholder 18">
            <a:extLst>
              <a:ext uri="{FF2B5EF4-FFF2-40B4-BE49-F238E27FC236}">
                <a16:creationId xmlns:a16="http://schemas.microsoft.com/office/drawing/2014/main" id="{A91D9B68-901D-79B2-B702-5A5104543004}"/>
              </a:ext>
            </a:extLst>
          </p:cNvPr>
          <p:cNvSpPr>
            <a:spLocks noGrp="1"/>
          </p:cNvSpPr>
          <p:nvPr>
            <p:ph type="body" sz="quarter" idx="22" hasCustomPrompt="1"/>
          </p:nvPr>
        </p:nvSpPr>
        <p:spPr>
          <a:xfrm>
            <a:off x="4575842" y="5612208"/>
            <a:ext cx="2932398" cy="876895"/>
          </a:xfrm>
        </p:spPr>
        <p:txBody>
          <a:bodyPr>
            <a:noAutofit/>
          </a:bodyPr>
          <a:lstStyle>
            <a:lvl1pPr algn="ctr">
              <a:spcBef>
                <a:spcPts val="0"/>
              </a:spcBef>
              <a:defRPr sz="1200" spc="0" baseline="0">
                <a:solidFill>
                  <a:schemeClr val="bg1"/>
                </a:solidFill>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Insert business outcome achievement, such as 4X increase in productivity.</a:t>
            </a:r>
          </a:p>
          <a:p>
            <a:pPr lvl="0"/>
            <a:r>
              <a:rPr lang="en-US"/>
              <a:t>(Limit to 10 words)</a:t>
            </a:r>
          </a:p>
        </p:txBody>
      </p:sp>
      <p:sp>
        <p:nvSpPr>
          <p:cNvPr id="30" name="Text Placeholder 18">
            <a:extLst>
              <a:ext uri="{FF2B5EF4-FFF2-40B4-BE49-F238E27FC236}">
                <a16:creationId xmlns:a16="http://schemas.microsoft.com/office/drawing/2014/main" id="{9CA3A40F-0496-782A-B2E5-37800443D92B}"/>
              </a:ext>
            </a:extLst>
          </p:cNvPr>
          <p:cNvSpPr>
            <a:spLocks noGrp="1"/>
          </p:cNvSpPr>
          <p:nvPr>
            <p:ph type="body" sz="quarter" idx="23" hasCustomPrompt="1"/>
          </p:nvPr>
        </p:nvSpPr>
        <p:spPr>
          <a:xfrm>
            <a:off x="8429385" y="5612208"/>
            <a:ext cx="2932398" cy="876895"/>
          </a:xfrm>
        </p:spPr>
        <p:txBody>
          <a:bodyPr>
            <a:noAutofit/>
          </a:bodyPr>
          <a:lstStyle>
            <a:lvl1pPr algn="ctr">
              <a:spcBef>
                <a:spcPts val="0"/>
              </a:spcBef>
              <a:defRPr sz="1200" spc="0" baseline="0">
                <a:solidFill>
                  <a:schemeClr val="bg1"/>
                </a:solidFill>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Insert business outcome achievement, such as 20% increase in order fulfillment. (Limit to 10 words)</a:t>
            </a:r>
          </a:p>
        </p:txBody>
      </p:sp>
      <p:pic>
        <p:nvPicPr>
          <p:cNvPr id="32" name="Picture 31" descr="A blue gear with a black background&#10;&#10;Description automatically generated">
            <a:extLst>
              <a:ext uri="{FF2B5EF4-FFF2-40B4-BE49-F238E27FC236}">
                <a16:creationId xmlns:a16="http://schemas.microsoft.com/office/drawing/2014/main" id="{7D443D83-AB52-4A9B-BE61-D8BC08BBB3C0}"/>
              </a:ext>
            </a:extLst>
          </p:cNvPr>
          <p:cNvPicPr>
            <a:picLocks noChangeAspect="1"/>
          </p:cNvPicPr>
          <p:nvPr userDrawn="1"/>
        </p:nvPicPr>
        <p:blipFill>
          <a:blip r:embed="rId2"/>
          <a:stretch>
            <a:fillRect/>
          </a:stretch>
        </p:blipFill>
        <p:spPr>
          <a:xfrm>
            <a:off x="406119" y="1430796"/>
            <a:ext cx="220980" cy="220980"/>
          </a:xfrm>
          <a:prstGeom prst="rect">
            <a:avLst/>
          </a:prstGeom>
        </p:spPr>
      </p:pic>
      <p:pic>
        <p:nvPicPr>
          <p:cNvPr id="34" name="Picture 33" descr="A blue dart in a circle&#10;&#10;Description automatically generated">
            <a:extLst>
              <a:ext uri="{FF2B5EF4-FFF2-40B4-BE49-F238E27FC236}">
                <a16:creationId xmlns:a16="http://schemas.microsoft.com/office/drawing/2014/main" id="{D6C3E9D9-78B7-986C-D3B9-7B5716DBBC58}"/>
              </a:ext>
            </a:extLst>
          </p:cNvPr>
          <p:cNvPicPr>
            <a:picLocks noChangeAspect="1"/>
          </p:cNvPicPr>
          <p:nvPr userDrawn="1"/>
        </p:nvPicPr>
        <p:blipFill>
          <a:blip r:embed="rId3"/>
          <a:stretch>
            <a:fillRect/>
          </a:stretch>
        </p:blipFill>
        <p:spPr>
          <a:xfrm>
            <a:off x="4267232" y="1430796"/>
            <a:ext cx="220980" cy="220980"/>
          </a:xfrm>
          <a:prstGeom prst="rect">
            <a:avLst/>
          </a:prstGeom>
        </p:spPr>
      </p:pic>
      <p:pic>
        <p:nvPicPr>
          <p:cNvPr id="36" name="Picture 35" descr="Blue ticks and lines on a black background&#10;&#10;Description automatically generated">
            <a:extLst>
              <a:ext uri="{FF2B5EF4-FFF2-40B4-BE49-F238E27FC236}">
                <a16:creationId xmlns:a16="http://schemas.microsoft.com/office/drawing/2014/main" id="{154E71C1-2380-DE41-4657-E4A33519A611}"/>
              </a:ext>
            </a:extLst>
          </p:cNvPr>
          <p:cNvPicPr>
            <a:picLocks noChangeAspect="1"/>
          </p:cNvPicPr>
          <p:nvPr userDrawn="1"/>
        </p:nvPicPr>
        <p:blipFill>
          <a:blip r:embed="rId4"/>
          <a:stretch>
            <a:fillRect/>
          </a:stretch>
        </p:blipFill>
        <p:spPr>
          <a:xfrm>
            <a:off x="8111250" y="1430796"/>
            <a:ext cx="220980" cy="220980"/>
          </a:xfrm>
          <a:prstGeom prst="rect">
            <a:avLst/>
          </a:prstGeom>
        </p:spPr>
      </p:pic>
      <p:sp>
        <p:nvSpPr>
          <p:cNvPr id="38" name="Text Placeholder 37">
            <a:extLst>
              <a:ext uri="{FF2B5EF4-FFF2-40B4-BE49-F238E27FC236}">
                <a16:creationId xmlns:a16="http://schemas.microsoft.com/office/drawing/2014/main" id="{8F31616D-53D4-3055-B85D-169C1E7AB1B0}"/>
              </a:ext>
            </a:extLst>
          </p:cNvPr>
          <p:cNvSpPr>
            <a:spLocks noGrp="1"/>
          </p:cNvSpPr>
          <p:nvPr>
            <p:ph type="body" sz="quarter" idx="24" hasCustomPrompt="1"/>
          </p:nvPr>
        </p:nvSpPr>
        <p:spPr>
          <a:xfrm>
            <a:off x="727742" y="4915514"/>
            <a:ext cx="2932398" cy="573088"/>
          </a:xfrm>
        </p:spPr>
        <p:txBody>
          <a:bodyPr anchor="ctr" anchorCtr="0">
            <a:noAutofit/>
          </a:bodyPr>
          <a:lstStyle>
            <a:lvl1pPr algn="ctr">
              <a:defRPr sz="5800" b="1" spc="40" baseline="0">
                <a:solidFill>
                  <a:schemeClr val="bg1"/>
                </a:solidFill>
                <a:latin typeface="+mj-lt"/>
              </a:defRPr>
            </a:lvl1pPr>
          </a:lstStyle>
          <a:p>
            <a:pPr lvl="0"/>
            <a:r>
              <a:rPr lang="en-US"/>
              <a:t>XX%</a:t>
            </a:r>
          </a:p>
        </p:txBody>
      </p:sp>
      <p:sp>
        <p:nvSpPr>
          <p:cNvPr id="41" name="Text Placeholder 18">
            <a:extLst>
              <a:ext uri="{FF2B5EF4-FFF2-40B4-BE49-F238E27FC236}">
                <a16:creationId xmlns:a16="http://schemas.microsoft.com/office/drawing/2014/main" id="{411427B0-D2AC-38F9-E212-D03C8F1BC449}"/>
              </a:ext>
            </a:extLst>
          </p:cNvPr>
          <p:cNvSpPr>
            <a:spLocks noGrp="1"/>
          </p:cNvSpPr>
          <p:nvPr>
            <p:ph type="body" sz="quarter" idx="27" hasCustomPrompt="1"/>
          </p:nvPr>
        </p:nvSpPr>
        <p:spPr>
          <a:xfrm>
            <a:off x="425483" y="780440"/>
            <a:ext cx="7518773" cy="426244"/>
          </a:xfrm>
        </p:spPr>
        <p:txBody>
          <a:bodyPr>
            <a:noAutofit/>
          </a:bodyPr>
          <a:lstStyle>
            <a:lvl1pPr>
              <a:spcBef>
                <a:spcPts val="0"/>
              </a:spcBef>
              <a:defRPr sz="2200" spc="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Participant’s Company Name</a:t>
            </a:r>
          </a:p>
        </p:txBody>
      </p:sp>
      <p:sp>
        <p:nvSpPr>
          <p:cNvPr id="14" name="Text Placeholder 37">
            <a:extLst>
              <a:ext uri="{FF2B5EF4-FFF2-40B4-BE49-F238E27FC236}">
                <a16:creationId xmlns:a16="http://schemas.microsoft.com/office/drawing/2014/main" id="{0CAD298E-49EA-259B-E712-B04422DF8C69}"/>
              </a:ext>
            </a:extLst>
          </p:cNvPr>
          <p:cNvSpPr>
            <a:spLocks noGrp="1"/>
          </p:cNvSpPr>
          <p:nvPr>
            <p:ph type="body" sz="quarter" idx="28" hasCustomPrompt="1"/>
          </p:nvPr>
        </p:nvSpPr>
        <p:spPr>
          <a:xfrm>
            <a:off x="4575842" y="4915514"/>
            <a:ext cx="2932398" cy="573088"/>
          </a:xfrm>
        </p:spPr>
        <p:txBody>
          <a:bodyPr anchor="ctr" anchorCtr="0">
            <a:noAutofit/>
          </a:bodyPr>
          <a:lstStyle>
            <a:lvl1pPr algn="ctr">
              <a:defRPr sz="5800" b="1" spc="40" baseline="0">
                <a:solidFill>
                  <a:schemeClr val="bg1"/>
                </a:solidFill>
                <a:latin typeface="+mj-lt"/>
              </a:defRPr>
            </a:lvl1pPr>
          </a:lstStyle>
          <a:p>
            <a:pPr lvl="0"/>
            <a:r>
              <a:rPr lang="en-US"/>
              <a:t>0X</a:t>
            </a:r>
          </a:p>
        </p:txBody>
      </p:sp>
      <p:sp>
        <p:nvSpPr>
          <p:cNvPr id="15" name="Text Placeholder 37">
            <a:extLst>
              <a:ext uri="{FF2B5EF4-FFF2-40B4-BE49-F238E27FC236}">
                <a16:creationId xmlns:a16="http://schemas.microsoft.com/office/drawing/2014/main" id="{5AB08876-639E-A924-65DD-D69ACB6A2386}"/>
              </a:ext>
            </a:extLst>
          </p:cNvPr>
          <p:cNvSpPr>
            <a:spLocks noGrp="1"/>
          </p:cNvSpPr>
          <p:nvPr>
            <p:ph type="body" sz="quarter" idx="29" hasCustomPrompt="1"/>
          </p:nvPr>
        </p:nvSpPr>
        <p:spPr>
          <a:xfrm>
            <a:off x="8429385" y="4915514"/>
            <a:ext cx="2932398" cy="573088"/>
          </a:xfrm>
        </p:spPr>
        <p:txBody>
          <a:bodyPr anchor="ctr" anchorCtr="0">
            <a:noAutofit/>
          </a:bodyPr>
          <a:lstStyle>
            <a:lvl1pPr algn="ctr">
              <a:defRPr sz="5800" b="1" spc="40" baseline="0">
                <a:solidFill>
                  <a:schemeClr val="bg1"/>
                </a:solidFill>
                <a:latin typeface="+mj-lt"/>
              </a:defRPr>
            </a:lvl1pPr>
          </a:lstStyle>
          <a:p>
            <a:pPr lvl="0"/>
            <a:r>
              <a:rPr lang="en-US"/>
              <a:t>XX%</a:t>
            </a:r>
          </a:p>
        </p:txBody>
      </p:sp>
      <p:sp>
        <p:nvSpPr>
          <p:cNvPr id="10" name="Text Placeholder 18">
            <a:extLst>
              <a:ext uri="{FF2B5EF4-FFF2-40B4-BE49-F238E27FC236}">
                <a16:creationId xmlns:a16="http://schemas.microsoft.com/office/drawing/2014/main" id="{C51C1CAF-A568-3E45-BEFB-D14090816679}"/>
              </a:ext>
            </a:extLst>
          </p:cNvPr>
          <p:cNvSpPr>
            <a:spLocks noGrp="1"/>
          </p:cNvSpPr>
          <p:nvPr>
            <p:ph type="body" sz="quarter" idx="32" hasCustomPrompt="1"/>
          </p:nvPr>
        </p:nvSpPr>
        <p:spPr>
          <a:xfrm>
            <a:off x="425482" y="1710192"/>
            <a:ext cx="3547078" cy="2524912"/>
          </a:xfrm>
        </p:spPr>
        <p:txBody>
          <a:bodyPr>
            <a:noAutofit/>
          </a:bodyPr>
          <a:lstStyle>
            <a:lvl1pPr>
              <a:lnSpc>
                <a:spcPct val="105000"/>
              </a:lnSpc>
              <a:spcBef>
                <a:spcPts val="800"/>
              </a:spcBef>
              <a:defRPr sz="1200" spc="0" baseline="0">
                <a:latin typeface="+mn-lt"/>
              </a:defRPr>
            </a:lvl1pPr>
            <a:lvl2pPr marL="144463" indent="-138113">
              <a:spcBef>
                <a:spcPts val="300"/>
              </a:spcBef>
              <a:tabLst/>
              <a:defRPr sz="1200">
                <a:latin typeface="+mn-lt"/>
              </a:defRPr>
            </a:lvl2pPr>
            <a:lvl3pPr marL="322263" indent="-152400">
              <a:spcBef>
                <a:spcPts val="100"/>
              </a:spcBef>
              <a:tabLst/>
              <a:defRPr sz="1200">
                <a:latin typeface="+mn-lt"/>
              </a:defRPr>
            </a:lvl3pPr>
            <a:lvl4pPr marL="485775" indent="-144463">
              <a:spcBef>
                <a:spcPts val="0"/>
              </a:spcBef>
              <a:tabLst/>
              <a:defRPr sz="1200">
                <a:latin typeface="+mn-lt"/>
              </a:defRPr>
            </a:lvl4pPr>
            <a:lvl5pPr marL="635000" indent="-134938">
              <a:spcBef>
                <a:spcPts val="0"/>
              </a:spcBef>
              <a:tabLst/>
              <a:defRPr sz="1200">
                <a:latin typeface="+mn-lt"/>
              </a:defRPr>
            </a:lvl5pPr>
            <a:lvl6pPr marL="785813" indent="-131763">
              <a:tabLst/>
              <a:defRPr sz="1200"/>
            </a:lvl6pPr>
            <a:lvl7pPr marL="946150" indent="-141288">
              <a:tabLst/>
              <a:defRPr sz="1200"/>
            </a:lvl7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a:t>Enter a brief summary of the business and/or people challenges that led to the project. This can also be thought of as background. (Limit to 100 words)</a:t>
            </a:r>
          </a:p>
        </p:txBody>
      </p:sp>
      <p:sp>
        <p:nvSpPr>
          <p:cNvPr id="11" name="Text Placeholder 18">
            <a:extLst>
              <a:ext uri="{FF2B5EF4-FFF2-40B4-BE49-F238E27FC236}">
                <a16:creationId xmlns:a16="http://schemas.microsoft.com/office/drawing/2014/main" id="{416CE6B6-AB37-BAC7-B3EA-F489EDD60AD9}"/>
              </a:ext>
            </a:extLst>
          </p:cNvPr>
          <p:cNvSpPr>
            <a:spLocks noGrp="1"/>
          </p:cNvSpPr>
          <p:nvPr>
            <p:ph type="body" sz="quarter" idx="33" hasCustomPrompt="1"/>
          </p:nvPr>
        </p:nvSpPr>
        <p:spPr>
          <a:xfrm>
            <a:off x="4273582" y="1710192"/>
            <a:ext cx="3536917" cy="2524913"/>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a:t>Enter a brief summary of the SAP technology utilized and deployed. Use project use case details slide to describe technical and process details of the solution. (Limit to 100 words)</a:t>
            </a:r>
          </a:p>
        </p:txBody>
      </p:sp>
      <p:sp>
        <p:nvSpPr>
          <p:cNvPr id="12" name="Text Placeholder 18">
            <a:extLst>
              <a:ext uri="{FF2B5EF4-FFF2-40B4-BE49-F238E27FC236}">
                <a16:creationId xmlns:a16="http://schemas.microsoft.com/office/drawing/2014/main" id="{EC3FA612-AA20-AC60-8A91-DA887110FB8E}"/>
              </a:ext>
            </a:extLst>
          </p:cNvPr>
          <p:cNvSpPr>
            <a:spLocks noGrp="1"/>
          </p:cNvSpPr>
          <p:nvPr>
            <p:ph type="body" sz="quarter" idx="34" hasCustomPrompt="1"/>
          </p:nvPr>
        </p:nvSpPr>
        <p:spPr>
          <a:xfrm>
            <a:off x="8127125" y="1710192"/>
            <a:ext cx="3536917" cy="2524913"/>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marL="0" marR="0" lvl="0" indent="0" algn="l" defTabSz="914400" rtl="0" eaLnBrk="1" fontAlgn="auto" latinLnBrk="0" hangingPunct="1">
              <a:lnSpc>
                <a:spcPct val="100000"/>
              </a:lnSpc>
              <a:spcBef>
                <a:spcPts val="800"/>
              </a:spcBef>
              <a:spcAft>
                <a:spcPts val="0"/>
              </a:spcAft>
              <a:buClrTx/>
              <a:buSzTx/>
              <a:buFontTx/>
              <a:buNone/>
              <a:tabLst/>
              <a:defRPr/>
            </a:pPr>
            <a:r>
              <a:rPr lang="en-US"/>
              <a:t>Enter a brief summary of the outcome or results of the project. What is different/better now compared to before the project? (Limit to 100 words)</a:t>
            </a:r>
          </a:p>
        </p:txBody>
      </p:sp>
    </p:spTree>
    <p:extLst>
      <p:ext uri="{BB962C8B-B14F-4D97-AF65-F5344CB8AC3E}">
        <p14:creationId xmlns:p14="http://schemas.microsoft.com/office/powerpoint/2010/main" val="16645144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ntinuum_1">
    <p:spTree>
      <p:nvGrpSpPr>
        <p:cNvPr id="1" name=""/>
        <p:cNvGrpSpPr/>
        <p:nvPr/>
      </p:nvGrpSpPr>
      <p:grpSpPr>
        <a:xfrm>
          <a:off x="0" y="0"/>
          <a:ext cx="0" cy="0"/>
          <a:chOff x="0" y="0"/>
          <a:chExt cx="0" cy="0"/>
        </a:xfrm>
      </p:grpSpPr>
      <p:grpSp>
        <p:nvGrpSpPr>
          <p:cNvPr id="2" name="Group 1" descr="Circle with three interlocking parts – gold highlight">
            <a:extLst>
              <a:ext uri="{FF2B5EF4-FFF2-40B4-BE49-F238E27FC236}">
                <a16:creationId xmlns:a16="http://schemas.microsoft.com/office/drawing/2014/main" id="{627051B4-9E4A-D1F5-5749-3978B564771B}"/>
              </a:ext>
            </a:extLst>
          </p:cNvPr>
          <p:cNvGrpSpPr/>
          <p:nvPr userDrawn="1"/>
        </p:nvGrpSpPr>
        <p:grpSpPr>
          <a:xfrm>
            <a:off x="1854637" y="1579469"/>
            <a:ext cx="8493371" cy="3989780"/>
            <a:chOff x="1854154" y="1579469"/>
            <a:chExt cx="8491159" cy="3989780"/>
          </a:xfrm>
        </p:grpSpPr>
        <p:grpSp>
          <p:nvGrpSpPr>
            <p:cNvPr id="3" name="Group 2">
              <a:extLst>
                <a:ext uri="{FF2B5EF4-FFF2-40B4-BE49-F238E27FC236}">
                  <a16:creationId xmlns:a16="http://schemas.microsoft.com/office/drawing/2014/main" id="{2D1E3776-92EC-B7D9-1AD5-28EDE76BFF74}"/>
                </a:ext>
              </a:extLst>
            </p:cNvPr>
            <p:cNvGrpSpPr/>
            <p:nvPr/>
          </p:nvGrpSpPr>
          <p:grpSpPr>
            <a:xfrm>
              <a:off x="4158671" y="1687123"/>
              <a:ext cx="3882126" cy="3882126"/>
              <a:chOff x="4158671" y="1687123"/>
              <a:chExt cx="3882126" cy="3882126"/>
            </a:xfrm>
          </p:grpSpPr>
          <p:sp>
            <p:nvSpPr>
              <p:cNvPr id="13" name="Freeform 19">
                <a:extLst>
                  <a:ext uri="{FF2B5EF4-FFF2-40B4-BE49-F238E27FC236}">
                    <a16:creationId xmlns:a16="http://schemas.microsoft.com/office/drawing/2014/main" id="{70505ABB-E733-28A2-6369-C2B2D6FD46AF}"/>
                  </a:ext>
                </a:extLst>
              </p:cNvPr>
              <p:cNvSpPr>
                <a:spLocks/>
              </p:cNvSpPr>
              <p:nvPr/>
            </p:nvSpPr>
            <p:spPr bwMode="auto">
              <a:xfrm>
                <a:off x="4158671" y="2766760"/>
                <a:ext cx="1906821" cy="2802489"/>
              </a:xfrm>
              <a:custGeom>
                <a:avLst/>
                <a:gdLst>
                  <a:gd name="T0" fmla="*/ 1222877 w 601"/>
                  <a:gd name="T1" fmla="*/ 1795035 h 884"/>
                  <a:gd name="T2" fmla="*/ 1379070 w 601"/>
                  <a:gd name="T3" fmla="*/ 1590561 h 884"/>
                  <a:gd name="T4" fmla="*/ 713995 w 601"/>
                  <a:gd name="T5" fmla="*/ 1305690 h 884"/>
                  <a:gd name="T6" fmla="*/ 426258 w 601"/>
                  <a:gd name="T7" fmla="*/ 619731 h 884"/>
                  <a:gd name="T8" fmla="*/ 500185 w 601"/>
                  <a:gd name="T9" fmla="*/ 251037 h 884"/>
                  <a:gd name="T10" fmla="*/ 392454 w 601"/>
                  <a:gd name="T11" fmla="*/ 0 h 884"/>
                  <a:gd name="T12" fmla="*/ 133282 w 601"/>
                  <a:gd name="T13" fmla="*/ 26999 h 884"/>
                  <a:gd name="T14" fmla="*/ 0 w 601"/>
                  <a:gd name="T15" fmla="*/ 619731 h 884"/>
                  <a:gd name="T16" fmla="*/ 410586 w 601"/>
                  <a:gd name="T17" fmla="*/ 1605604 h 884"/>
                  <a:gd name="T18" fmla="*/ 1379070 w 601"/>
                  <a:gd name="T19" fmla="*/ 2014113 h 884"/>
                  <a:gd name="T20" fmla="*/ 1222877 w 601"/>
                  <a:gd name="T21" fmla="*/ 1795035 h 8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01"/>
                  <a:gd name="T34" fmla="*/ 0 h 884"/>
                  <a:gd name="T35" fmla="*/ 601 w 601"/>
                  <a:gd name="T36" fmla="*/ 884 h 8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01" h="884">
                    <a:moveTo>
                      <a:pt x="533" y="788"/>
                    </a:moveTo>
                    <a:cubicBezTo>
                      <a:pt x="601" y="698"/>
                      <a:pt x="601" y="698"/>
                      <a:pt x="601" y="698"/>
                    </a:cubicBezTo>
                    <a:cubicBezTo>
                      <a:pt x="488" y="695"/>
                      <a:pt x="386" y="648"/>
                      <a:pt x="311" y="573"/>
                    </a:cubicBezTo>
                    <a:cubicBezTo>
                      <a:pt x="233" y="496"/>
                      <a:pt x="186" y="390"/>
                      <a:pt x="186" y="272"/>
                    </a:cubicBezTo>
                    <a:cubicBezTo>
                      <a:pt x="186" y="214"/>
                      <a:pt x="197" y="160"/>
                      <a:pt x="218" y="110"/>
                    </a:cubicBezTo>
                    <a:cubicBezTo>
                      <a:pt x="171" y="0"/>
                      <a:pt x="171" y="0"/>
                      <a:pt x="171" y="0"/>
                    </a:cubicBezTo>
                    <a:cubicBezTo>
                      <a:pt x="58" y="12"/>
                      <a:pt x="58" y="12"/>
                      <a:pt x="58" y="12"/>
                    </a:cubicBezTo>
                    <a:cubicBezTo>
                      <a:pt x="21" y="91"/>
                      <a:pt x="0" y="179"/>
                      <a:pt x="0" y="272"/>
                    </a:cubicBezTo>
                    <a:cubicBezTo>
                      <a:pt x="0" y="441"/>
                      <a:pt x="68" y="594"/>
                      <a:pt x="179" y="705"/>
                    </a:cubicBezTo>
                    <a:cubicBezTo>
                      <a:pt x="287" y="813"/>
                      <a:pt x="437" y="881"/>
                      <a:pt x="601" y="884"/>
                    </a:cubicBezTo>
                    <a:lnTo>
                      <a:pt x="533" y="788"/>
                    </a:lnTo>
                    <a:close/>
                  </a:path>
                </a:pathLst>
              </a:custGeom>
              <a:solidFill>
                <a:srgbClr val="008FD3">
                  <a:lumMod val="20000"/>
                  <a:lumOff val="80000"/>
                </a:srgbClr>
              </a:solidFill>
              <a:ln w="25400">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w="25400">
                    <a:solidFill>
                      <a:srgbClr val="000000"/>
                    </a:solidFill>
                  </a:ln>
                  <a:solidFill>
                    <a:srgbClr val="000000"/>
                  </a:solidFill>
                  <a:effectLst/>
                  <a:uLnTx/>
                  <a:uFillTx/>
                </a:endParaRPr>
              </a:p>
            </p:txBody>
          </p:sp>
          <p:sp>
            <p:nvSpPr>
              <p:cNvPr id="14" name="Freeform 20">
                <a:extLst>
                  <a:ext uri="{FF2B5EF4-FFF2-40B4-BE49-F238E27FC236}">
                    <a16:creationId xmlns:a16="http://schemas.microsoft.com/office/drawing/2014/main" id="{35F147E4-5568-8C35-738E-1D67196EAF6C}"/>
                  </a:ext>
                </a:extLst>
              </p:cNvPr>
              <p:cNvSpPr>
                <a:spLocks/>
              </p:cNvSpPr>
              <p:nvPr/>
            </p:nvSpPr>
            <p:spPr bwMode="auto">
              <a:xfrm>
                <a:off x="4435294" y="1687123"/>
                <a:ext cx="3257709" cy="1238091"/>
              </a:xfrm>
              <a:custGeom>
                <a:avLst/>
                <a:gdLst>
                  <a:gd name="T0" fmla="*/ 267592 w 1027"/>
                  <a:gd name="T1" fmla="*/ 657476 h 390"/>
                  <a:gd name="T2" fmla="*/ 368513 w 1027"/>
                  <a:gd name="T3" fmla="*/ 899844 h 390"/>
                  <a:gd name="T4" fmla="*/ 513112 w 1027"/>
                  <a:gd name="T5" fmla="*/ 717356 h 390"/>
                  <a:gd name="T6" fmla="*/ 1202157 w 1027"/>
                  <a:gd name="T7" fmla="*/ 429290 h 390"/>
                  <a:gd name="T8" fmla="*/ 1891552 w 1027"/>
                  <a:gd name="T9" fmla="*/ 717356 h 390"/>
                  <a:gd name="T10" fmla="*/ 1973793 w 1027"/>
                  <a:gd name="T11" fmla="*/ 811816 h 390"/>
                  <a:gd name="T12" fmla="*/ 2244683 w 1027"/>
                  <a:gd name="T13" fmla="*/ 846897 h 390"/>
                  <a:gd name="T14" fmla="*/ 2352244 w 1027"/>
                  <a:gd name="T15" fmla="*/ 603827 h 390"/>
                  <a:gd name="T16" fmla="*/ 2194093 w 1027"/>
                  <a:gd name="T17" fmla="*/ 412730 h 390"/>
                  <a:gd name="T18" fmla="*/ 1202157 w 1027"/>
                  <a:gd name="T19" fmla="*/ 0 h 390"/>
                  <a:gd name="T20" fmla="*/ 210587 w 1027"/>
                  <a:gd name="T21" fmla="*/ 412730 h 390"/>
                  <a:gd name="T22" fmla="*/ 0 w 1027"/>
                  <a:gd name="T23" fmla="*/ 685074 h 390"/>
                  <a:gd name="T24" fmla="*/ 267592 w 1027"/>
                  <a:gd name="T25" fmla="*/ 657476 h 39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7"/>
                  <a:gd name="T40" fmla="*/ 0 h 390"/>
                  <a:gd name="T41" fmla="*/ 1027 w 1027"/>
                  <a:gd name="T42" fmla="*/ 390 h 39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7" h="390">
                    <a:moveTo>
                      <a:pt x="117" y="285"/>
                    </a:moveTo>
                    <a:cubicBezTo>
                      <a:pt x="161" y="390"/>
                      <a:pt x="161" y="390"/>
                      <a:pt x="161" y="390"/>
                    </a:cubicBezTo>
                    <a:cubicBezTo>
                      <a:pt x="179" y="361"/>
                      <a:pt x="200" y="335"/>
                      <a:pt x="224" y="311"/>
                    </a:cubicBezTo>
                    <a:cubicBezTo>
                      <a:pt x="301" y="234"/>
                      <a:pt x="407" y="186"/>
                      <a:pt x="525" y="186"/>
                    </a:cubicBezTo>
                    <a:cubicBezTo>
                      <a:pt x="643" y="186"/>
                      <a:pt x="749" y="234"/>
                      <a:pt x="826" y="311"/>
                    </a:cubicBezTo>
                    <a:cubicBezTo>
                      <a:pt x="839" y="324"/>
                      <a:pt x="851" y="337"/>
                      <a:pt x="862" y="352"/>
                    </a:cubicBezTo>
                    <a:cubicBezTo>
                      <a:pt x="980" y="367"/>
                      <a:pt x="980" y="367"/>
                      <a:pt x="980" y="367"/>
                    </a:cubicBezTo>
                    <a:cubicBezTo>
                      <a:pt x="1027" y="262"/>
                      <a:pt x="1027" y="262"/>
                      <a:pt x="1027" y="262"/>
                    </a:cubicBezTo>
                    <a:cubicBezTo>
                      <a:pt x="1006" y="233"/>
                      <a:pt x="983" y="205"/>
                      <a:pt x="958" y="179"/>
                    </a:cubicBezTo>
                    <a:cubicBezTo>
                      <a:pt x="847" y="69"/>
                      <a:pt x="693" y="0"/>
                      <a:pt x="525" y="0"/>
                    </a:cubicBezTo>
                    <a:cubicBezTo>
                      <a:pt x="356" y="0"/>
                      <a:pt x="202" y="69"/>
                      <a:pt x="92" y="179"/>
                    </a:cubicBezTo>
                    <a:cubicBezTo>
                      <a:pt x="57" y="214"/>
                      <a:pt x="26" y="254"/>
                      <a:pt x="0" y="297"/>
                    </a:cubicBezTo>
                    <a:lnTo>
                      <a:pt x="117" y="285"/>
                    </a:lnTo>
                    <a:close/>
                  </a:path>
                </a:pathLst>
              </a:custGeom>
              <a:solidFill>
                <a:srgbClr val="008FD3">
                  <a:lumMod val="60000"/>
                  <a:lumOff val="40000"/>
                </a:srgbClr>
              </a:solidFill>
              <a:ln w="25400">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w="25400">
                    <a:solidFill>
                      <a:srgbClr val="000000"/>
                    </a:solidFill>
                  </a:ln>
                  <a:solidFill>
                    <a:srgbClr val="000000"/>
                  </a:solidFill>
                  <a:effectLst/>
                  <a:uLnTx/>
                  <a:uFillTx/>
                </a:endParaRPr>
              </a:p>
            </p:txBody>
          </p:sp>
          <p:sp>
            <p:nvSpPr>
              <p:cNvPr id="15" name="Freeform 21">
                <a:extLst>
                  <a:ext uri="{FF2B5EF4-FFF2-40B4-BE49-F238E27FC236}">
                    <a16:creationId xmlns:a16="http://schemas.microsoft.com/office/drawing/2014/main" id="{FFCF68E4-05DC-8EB3-480C-545934631C11}"/>
                  </a:ext>
                </a:extLst>
              </p:cNvPr>
              <p:cNvSpPr>
                <a:spLocks/>
              </p:cNvSpPr>
              <p:nvPr/>
            </p:nvSpPr>
            <p:spPr bwMode="auto">
              <a:xfrm>
                <a:off x="6052063" y="2686190"/>
                <a:ext cx="1988734" cy="2877688"/>
              </a:xfrm>
              <a:custGeom>
                <a:avLst/>
                <a:gdLst>
                  <a:gd name="T0" fmla="*/ 1258588 w 627"/>
                  <a:gd name="T1" fmla="*/ 0 h 907"/>
                  <a:gd name="T2" fmla="*/ 1149001 w 627"/>
                  <a:gd name="T3" fmla="*/ 245859 h 907"/>
                  <a:gd name="T4" fmla="*/ 890598 w 627"/>
                  <a:gd name="T5" fmla="*/ 213820 h 907"/>
                  <a:gd name="T6" fmla="*/ 1009569 w 627"/>
                  <a:gd name="T7" fmla="*/ 682006 h 907"/>
                  <a:gd name="T8" fmla="*/ 722825 w 627"/>
                  <a:gd name="T9" fmla="*/ 1372510 h 907"/>
                  <a:gd name="T10" fmla="*/ 162924 w 627"/>
                  <a:gd name="T11" fmla="*/ 1649980 h 907"/>
                  <a:gd name="T12" fmla="*/ 0 w 627"/>
                  <a:gd name="T13" fmla="*/ 1867782 h 907"/>
                  <a:gd name="T14" fmla="*/ 150946 w 627"/>
                  <a:gd name="T15" fmla="*/ 2081262 h 907"/>
                  <a:gd name="T16" fmla="*/ 1025164 w 627"/>
                  <a:gd name="T17" fmla="*/ 1675524 h 907"/>
                  <a:gd name="T18" fmla="*/ 1434836 w 627"/>
                  <a:gd name="T19" fmla="*/ 682006 h 907"/>
                  <a:gd name="T20" fmla="*/ 1258588 w 627"/>
                  <a:gd name="T21" fmla="*/ 0 h 90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27"/>
                  <a:gd name="T34" fmla="*/ 0 h 907"/>
                  <a:gd name="T35" fmla="*/ 627 w 627"/>
                  <a:gd name="T36" fmla="*/ 907 h 90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27" h="907">
                    <a:moveTo>
                      <a:pt x="550" y="0"/>
                    </a:moveTo>
                    <a:cubicBezTo>
                      <a:pt x="502" y="107"/>
                      <a:pt x="502" y="107"/>
                      <a:pt x="502" y="107"/>
                    </a:cubicBezTo>
                    <a:cubicBezTo>
                      <a:pt x="389" y="93"/>
                      <a:pt x="389" y="93"/>
                      <a:pt x="389" y="93"/>
                    </a:cubicBezTo>
                    <a:cubicBezTo>
                      <a:pt x="422" y="154"/>
                      <a:pt x="441" y="223"/>
                      <a:pt x="441" y="297"/>
                    </a:cubicBezTo>
                    <a:cubicBezTo>
                      <a:pt x="441" y="415"/>
                      <a:pt x="393" y="521"/>
                      <a:pt x="316" y="598"/>
                    </a:cubicBezTo>
                    <a:cubicBezTo>
                      <a:pt x="251" y="663"/>
                      <a:pt x="166" y="707"/>
                      <a:pt x="71" y="719"/>
                    </a:cubicBezTo>
                    <a:cubicBezTo>
                      <a:pt x="0" y="814"/>
                      <a:pt x="0" y="814"/>
                      <a:pt x="0" y="814"/>
                    </a:cubicBezTo>
                    <a:cubicBezTo>
                      <a:pt x="66" y="907"/>
                      <a:pt x="66" y="907"/>
                      <a:pt x="66" y="907"/>
                    </a:cubicBezTo>
                    <a:cubicBezTo>
                      <a:pt x="215" y="895"/>
                      <a:pt x="348" y="829"/>
                      <a:pt x="448" y="730"/>
                    </a:cubicBezTo>
                    <a:cubicBezTo>
                      <a:pt x="558" y="619"/>
                      <a:pt x="627" y="466"/>
                      <a:pt x="627" y="297"/>
                    </a:cubicBezTo>
                    <a:cubicBezTo>
                      <a:pt x="627" y="189"/>
                      <a:pt x="599" y="88"/>
                      <a:pt x="550" y="0"/>
                    </a:cubicBezTo>
                    <a:close/>
                  </a:path>
                </a:pathLst>
              </a:custGeom>
              <a:solidFill>
                <a:srgbClr val="008FD3">
                  <a:lumMod val="50000"/>
                </a:srgbClr>
              </a:solidFill>
              <a:ln w="25400">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w="25400">
                    <a:solidFill>
                      <a:srgbClr val="000000"/>
                    </a:solidFill>
                  </a:ln>
                  <a:solidFill>
                    <a:srgbClr val="000000"/>
                  </a:solidFill>
                  <a:effectLst/>
                  <a:uLnTx/>
                  <a:uFillTx/>
                </a:endParaRPr>
              </a:p>
            </p:txBody>
          </p:sp>
        </p:grpSp>
        <p:grpSp>
          <p:nvGrpSpPr>
            <p:cNvPr id="4" name="Group 3">
              <a:extLst>
                <a:ext uri="{FF2B5EF4-FFF2-40B4-BE49-F238E27FC236}">
                  <a16:creationId xmlns:a16="http://schemas.microsoft.com/office/drawing/2014/main" id="{168F58DB-79ED-3FCC-74C3-963BEF1DB84A}"/>
                </a:ext>
              </a:extLst>
            </p:cNvPr>
            <p:cNvGrpSpPr/>
            <p:nvPr/>
          </p:nvGrpSpPr>
          <p:grpSpPr>
            <a:xfrm>
              <a:off x="6107669" y="1579469"/>
              <a:ext cx="3351735" cy="784830"/>
              <a:chOff x="5060416" y="1690688"/>
              <a:chExt cx="2770371" cy="785011"/>
            </a:xfrm>
          </p:grpSpPr>
          <p:sp>
            <p:nvSpPr>
              <p:cNvPr id="11" name="TextBox 10">
                <a:extLst>
                  <a:ext uri="{FF2B5EF4-FFF2-40B4-BE49-F238E27FC236}">
                    <a16:creationId xmlns:a16="http://schemas.microsoft.com/office/drawing/2014/main" id="{C8AA0B25-A4B7-5357-F4B8-1CEBFB6C7AAF}"/>
                  </a:ext>
                </a:extLst>
              </p:cNvPr>
              <p:cNvSpPr txBox="1"/>
              <p:nvPr/>
            </p:nvSpPr>
            <p:spPr>
              <a:xfrm>
                <a:off x="5907388" y="1690688"/>
                <a:ext cx="1923398" cy="785011"/>
              </a:xfrm>
              <a:prstGeom prst="rect">
                <a:avLst/>
              </a:prstGeom>
              <a:noFill/>
            </p:spPr>
            <p:txBody>
              <a:bodyPr wrap="square" lIns="0" rIns="0" rtlCol="0">
                <a:spAutoFit/>
              </a:bodyPr>
              <a:lstStyle/>
              <a:p>
                <a:pPr marL="0" marR="0" lvl="0" indent="0" algn="r" defTabSz="914400" eaLnBrk="1" fontAlgn="base" latinLnBrk="0" hangingPunct="1">
                  <a:lnSpc>
                    <a:spcPct val="100000"/>
                  </a:lnSpc>
                  <a:spcBef>
                    <a:spcPct val="50000"/>
                  </a:spcBef>
                  <a:spcAft>
                    <a:spcPct val="0"/>
                  </a:spcAft>
                  <a:buClr>
                    <a:srgbClr val="F0AB00"/>
                  </a:buClr>
                  <a:buSzPct val="80000"/>
                  <a:buFontTx/>
                  <a:buNone/>
                  <a:tabLst/>
                  <a:defRPr/>
                </a:pPr>
                <a:r>
                  <a:rPr kumimoji="0" lang="en-US" sz="1800" b="1" i="0" u="none" strike="noStrike" kern="0" cap="none" spc="0" normalizeH="0" baseline="0" noProof="0" dirty="0">
                    <a:ln>
                      <a:noFill/>
                    </a:ln>
                    <a:solidFill>
                      <a:srgbClr val="000000"/>
                    </a:solidFill>
                    <a:effectLst/>
                    <a:uLnTx/>
                    <a:uFillTx/>
                    <a:ea typeface="Arial Unicode MS" pitchFamily="34" charset="-128"/>
                    <a:cs typeface="Arial Unicode MS" pitchFamily="34" charset="-128"/>
                  </a:rPr>
                  <a:t>Adoption</a:t>
                </a:r>
              </a:p>
              <a:p>
                <a:pPr marL="0" marR="0" lvl="0" indent="0" algn="r" defTabSz="914400" eaLnBrk="1" fontAlgn="base" latinLnBrk="0" hangingPunct="1">
                  <a:lnSpc>
                    <a:spcPct val="100000"/>
                  </a:lnSpc>
                  <a:spcBef>
                    <a:spcPct val="50000"/>
                  </a:spcBef>
                  <a:spcAft>
                    <a:spcPct val="0"/>
                  </a:spcAft>
                  <a:buClr>
                    <a:srgbClr val="F0AB00"/>
                  </a:buClr>
                  <a:buSzPct val="80000"/>
                  <a:buFontTx/>
                  <a:buNone/>
                  <a:tabLst/>
                  <a:defRPr/>
                </a:pPr>
                <a:endParaRPr kumimoji="0" lang="en-US" sz="1800" b="0" i="0" u="none" strike="noStrike" kern="0" cap="none" spc="0" normalizeH="0" baseline="0" noProof="0" dirty="0">
                  <a:ln>
                    <a:noFill/>
                  </a:ln>
                  <a:solidFill>
                    <a:srgbClr val="000000"/>
                  </a:solidFill>
                  <a:effectLst/>
                  <a:uLnTx/>
                  <a:uFillTx/>
                  <a:ea typeface="Arial Unicode MS" pitchFamily="34" charset="-128"/>
                  <a:cs typeface="Arial Unicode MS" pitchFamily="34" charset="-128"/>
                </a:endParaRPr>
              </a:p>
            </p:txBody>
          </p:sp>
          <p:cxnSp>
            <p:nvCxnSpPr>
              <p:cNvPr id="12" name="Straight Connector 11">
                <a:extLst>
                  <a:ext uri="{FF2B5EF4-FFF2-40B4-BE49-F238E27FC236}">
                    <a16:creationId xmlns:a16="http://schemas.microsoft.com/office/drawing/2014/main" id="{064927C0-D31C-5FCC-412B-F01E35335B7C}"/>
                  </a:ext>
                </a:extLst>
              </p:cNvPr>
              <p:cNvCxnSpPr/>
              <p:nvPr/>
            </p:nvCxnSpPr>
            <p:spPr>
              <a:xfrm flipH="1">
                <a:off x="5060416" y="2082547"/>
                <a:ext cx="2770371" cy="0"/>
              </a:xfrm>
              <a:prstGeom prst="line">
                <a:avLst/>
              </a:prstGeom>
              <a:noFill/>
              <a:ln w="6350" cap="flat" cmpd="sng" algn="ctr">
                <a:solidFill>
                  <a:srgbClr val="008FD3">
                    <a:lumMod val="20000"/>
                    <a:lumOff val="80000"/>
                  </a:srgbClr>
                </a:solidFill>
                <a:prstDash val="solid"/>
                <a:headEnd type="none"/>
                <a:tailEnd type="oval"/>
              </a:ln>
              <a:effectLst/>
            </p:spPr>
          </p:cxnSp>
        </p:grpSp>
        <p:grpSp>
          <p:nvGrpSpPr>
            <p:cNvPr id="5" name="Group 4">
              <a:extLst>
                <a:ext uri="{FF2B5EF4-FFF2-40B4-BE49-F238E27FC236}">
                  <a16:creationId xmlns:a16="http://schemas.microsoft.com/office/drawing/2014/main" id="{B5828358-8DC3-44BB-D05D-9A20F1858B6C}"/>
                </a:ext>
              </a:extLst>
            </p:cNvPr>
            <p:cNvGrpSpPr/>
            <p:nvPr/>
          </p:nvGrpSpPr>
          <p:grpSpPr>
            <a:xfrm>
              <a:off x="7538686" y="3961898"/>
              <a:ext cx="2806627" cy="784830"/>
              <a:chOff x="5060416" y="1690688"/>
              <a:chExt cx="2770371" cy="785011"/>
            </a:xfrm>
          </p:grpSpPr>
          <p:sp>
            <p:nvSpPr>
              <p:cNvPr id="9" name="TextBox 8">
                <a:extLst>
                  <a:ext uri="{FF2B5EF4-FFF2-40B4-BE49-F238E27FC236}">
                    <a16:creationId xmlns:a16="http://schemas.microsoft.com/office/drawing/2014/main" id="{8976EA36-7F29-2B28-5360-35A5494D92F4}"/>
                  </a:ext>
                </a:extLst>
              </p:cNvPr>
              <p:cNvSpPr txBox="1"/>
              <p:nvPr/>
            </p:nvSpPr>
            <p:spPr>
              <a:xfrm>
                <a:off x="5497933" y="1690688"/>
                <a:ext cx="2332853" cy="785011"/>
              </a:xfrm>
              <a:prstGeom prst="rect">
                <a:avLst/>
              </a:prstGeom>
              <a:noFill/>
            </p:spPr>
            <p:txBody>
              <a:bodyPr wrap="square" lIns="0" rIns="0" rtlCol="0">
                <a:spAutoFit/>
              </a:bodyPr>
              <a:lstStyle/>
              <a:p>
                <a:pPr marL="0" marR="0" lvl="0" indent="0" algn="r" defTabSz="914400" eaLnBrk="1" fontAlgn="base" latinLnBrk="0" hangingPunct="1">
                  <a:lnSpc>
                    <a:spcPct val="100000"/>
                  </a:lnSpc>
                  <a:spcBef>
                    <a:spcPct val="50000"/>
                  </a:spcBef>
                  <a:spcAft>
                    <a:spcPct val="0"/>
                  </a:spcAft>
                  <a:buClr>
                    <a:srgbClr val="F0AB00"/>
                  </a:buClr>
                  <a:buSzPct val="80000"/>
                  <a:buFontTx/>
                  <a:buNone/>
                  <a:tabLst/>
                  <a:defRPr/>
                </a:pPr>
                <a:r>
                  <a:rPr kumimoji="0" lang="en-US" sz="1800" b="1" i="0" u="none" strike="noStrike" kern="0" cap="none" spc="0" normalizeH="0" baseline="0" noProof="0" dirty="0">
                    <a:ln>
                      <a:noFill/>
                    </a:ln>
                    <a:solidFill>
                      <a:srgbClr val="000000"/>
                    </a:solidFill>
                    <a:effectLst/>
                    <a:uLnTx/>
                    <a:uFillTx/>
                    <a:ea typeface="Arial Unicode MS" pitchFamily="34" charset="-128"/>
                    <a:cs typeface="Arial Unicode MS" pitchFamily="34" charset="-128"/>
                  </a:rPr>
                  <a:t>Optimization</a:t>
                </a:r>
              </a:p>
              <a:p>
                <a:pPr marL="0" marR="0" lvl="0" indent="0" algn="r" defTabSz="914400" eaLnBrk="1" fontAlgn="base" latinLnBrk="0" hangingPunct="1">
                  <a:lnSpc>
                    <a:spcPct val="100000"/>
                  </a:lnSpc>
                  <a:spcBef>
                    <a:spcPct val="50000"/>
                  </a:spcBef>
                  <a:spcAft>
                    <a:spcPct val="0"/>
                  </a:spcAft>
                  <a:buClr>
                    <a:srgbClr val="F0AB00"/>
                  </a:buClr>
                  <a:buSzPct val="80000"/>
                  <a:buFontTx/>
                  <a:buNone/>
                  <a:tabLst/>
                  <a:defRPr/>
                </a:pPr>
                <a:endParaRPr kumimoji="0" lang="en-US" sz="1800" b="0" i="0" u="none" strike="noStrike" kern="0" cap="none" spc="0" normalizeH="0" baseline="0" noProof="0" dirty="0">
                  <a:ln>
                    <a:noFill/>
                  </a:ln>
                  <a:solidFill>
                    <a:srgbClr val="000000"/>
                  </a:solidFill>
                  <a:effectLst/>
                  <a:uLnTx/>
                  <a:uFillTx/>
                  <a:ea typeface="Arial Unicode MS" pitchFamily="34" charset="-128"/>
                  <a:cs typeface="Arial Unicode MS" pitchFamily="34" charset="-128"/>
                </a:endParaRPr>
              </a:p>
            </p:txBody>
          </p:sp>
          <p:cxnSp>
            <p:nvCxnSpPr>
              <p:cNvPr id="10" name="Straight Connector 9">
                <a:extLst>
                  <a:ext uri="{FF2B5EF4-FFF2-40B4-BE49-F238E27FC236}">
                    <a16:creationId xmlns:a16="http://schemas.microsoft.com/office/drawing/2014/main" id="{E0E13FC4-D6F3-DDE5-A434-2238D5E878A0}"/>
                  </a:ext>
                </a:extLst>
              </p:cNvPr>
              <p:cNvCxnSpPr/>
              <p:nvPr/>
            </p:nvCxnSpPr>
            <p:spPr>
              <a:xfrm flipH="1">
                <a:off x="5060416" y="2082547"/>
                <a:ext cx="2770371" cy="0"/>
              </a:xfrm>
              <a:prstGeom prst="line">
                <a:avLst/>
              </a:prstGeom>
              <a:noFill/>
              <a:ln w="6350" cap="flat" cmpd="sng" algn="ctr">
                <a:solidFill>
                  <a:srgbClr val="008FD3">
                    <a:lumMod val="60000"/>
                    <a:lumOff val="40000"/>
                  </a:srgbClr>
                </a:solidFill>
                <a:prstDash val="solid"/>
                <a:headEnd type="none"/>
                <a:tailEnd type="oval"/>
              </a:ln>
              <a:effectLst/>
            </p:spPr>
          </p:cxnSp>
        </p:grpSp>
        <p:grpSp>
          <p:nvGrpSpPr>
            <p:cNvPr id="6" name="Group 5">
              <a:extLst>
                <a:ext uri="{FF2B5EF4-FFF2-40B4-BE49-F238E27FC236}">
                  <a16:creationId xmlns:a16="http://schemas.microsoft.com/office/drawing/2014/main" id="{66B37C0F-2540-6DB5-FFEE-588DC8465DED}"/>
                </a:ext>
              </a:extLst>
            </p:cNvPr>
            <p:cNvGrpSpPr/>
            <p:nvPr/>
          </p:nvGrpSpPr>
          <p:grpSpPr>
            <a:xfrm flipH="1">
              <a:off x="1854154" y="3961898"/>
              <a:ext cx="2806627" cy="784830"/>
              <a:chOff x="5060416" y="1690688"/>
              <a:chExt cx="2770371" cy="785011"/>
            </a:xfrm>
          </p:grpSpPr>
          <p:sp>
            <p:nvSpPr>
              <p:cNvPr id="7" name="TextBox 6">
                <a:extLst>
                  <a:ext uri="{FF2B5EF4-FFF2-40B4-BE49-F238E27FC236}">
                    <a16:creationId xmlns:a16="http://schemas.microsoft.com/office/drawing/2014/main" id="{F62EA7AA-A4EE-85C7-C095-CBC85C830DBF}"/>
                  </a:ext>
                </a:extLst>
              </p:cNvPr>
              <p:cNvSpPr txBox="1"/>
              <p:nvPr/>
            </p:nvSpPr>
            <p:spPr>
              <a:xfrm>
                <a:off x="5497933" y="1690688"/>
                <a:ext cx="2332853" cy="785011"/>
              </a:xfrm>
              <a:prstGeom prst="rect">
                <a:avLst/>
              </a:prstGeom>
              <a:noFill/>
            </p:spPr>
            <p:txBody>
              <a:bodyPr wrap="square" lIns="0" rIns="0" rtlCol="0">
                <a:spAutoFit/>
              </a:bodyPr>
              <a:lstStyle/>
              <a:p>
                <a:pPr marL="0" marR="0" lvl="0" indent="0" defTabSz="914400" eaLnBrk="1" fontAlgn="base" latinLnBrk="0" hangingPunct="1">
                  <a:lnSpc>
                    <a:spcPct val="100000"/>
                  </a:lnSpc>
                  <a:spcBef>
                    <a:spcPct val="50000"/>
                  </a:spcBef>
                  <a:spcAft>
                    <a:spcPct val="0"/>
                  </a:spcAft>
                  <a:buClr>
                    <a:srgbClr val="F0AB00"/>
                  </a:buClr>
                  <a:buSzPct val="80000"/>
                  <a:buFontTx/>
                  <a:buNone/>
                  <a:tabLst/>
                  <a:defRPr/>
                </a:pPr>
                <a:r>
                  <a:rPr kumimoji="0" lang="en-US" sz="1800" b="1" i="0" u="none" strike="noStrike" kern="0" cap="none" spc="0" normalizeH="0" baseline="0" noProof="0" dirty="0">
                    <a:ln>
                      <a:noFill/>
                    </a:ln>
                    <a:solidFill>
                      <a:srgbClr val="000000"/>
                    </a:solidFill>
                    <a:effectLst/>
                    <a:uLnTx/>
                    <a:uFillTx/>
                    <a:ea typeface="Arial Unicode MS" pitchFamily="34" charset="-128"/>
                    <a:cs typeface="Arial Unicode MS" pitchFamily="34" charset="-128"/>
                  </a:rPr>
                  <a:t>Go Live</a:t>
                </a:r>
              </a:p>
              <a:p>
                <a:pPr marL="0" marR="0" lvl="0" indent="0" defTabSz="914400" eaLnBrk="1" fontAlgn="base" latinLnBrk="0" hangingPunct="1">
                  <a:lnSpc>
                    <a:spcPct val="100000"/>
                  </a:lnSpc>
                  <a:spcBef>
                    <a:spcPct val="50000"/>
                  </a:spcBef>
                  <a:spcAft>
                    <a:spcPct val="0"/>
                  </a:spcAft>
                  <a:buClr>
                    <a:srgbClr val="F0AB00"/>
                  </a:buClr>
                  <a:buSzPct val="80000"/>
                  <a:buFontTx/>
                  <a:buNone/>
                  <a:tabLst/>
                  <a:defRPr/>
                </a:pPr>
                <a:endParaRPr kumimoji="0" lang="en-US" sz="1800" b="0" i="0" u="none" strike="noStrike" kern="0" cap="none" spc="0" normalizeH="0" baseline="0" noProof="0" dirty="0">
                  <a:ln>
                    <a:noFill/>
                  </a:ln>
                  <a:solidFill>
                    <a:srgbClr val="000000"/>
                  </a:solidFill>
                  <a:effectLst/>
                  <a:uLnTx/>
                  <a:uFillTx/>
                  <a:ea typeface="Arial Unicode MS" pitchFamily="34" charset="-128"/>
                  <a:cs typeface="Arial Unicode MS" pitchFamily="34" charset="-128"/>
                </a:endParaRPr>
              </a:p>
            </p:txBody>
          </p:sp>
          <p:cxnSp>
            <p:nvCxnSpPr>
              <p:cNvPr id="8" name="Straight Connector 7">
                <a:extLst>
                  <a:ext uri="{FF2B5EF4-FFF2-40B4-BE49-F238E27FC236}">
                    <a16:creationId xmlns:a16="http://schemas.microsoft.com/office/drawing/2014/main" id="{CA7C8069-F368-5BD7-9702-5FCAA9797336}"/>
                  </a:ext>
                </a:extLst>
              </p:cNvPr>
              <p:cNvCxnSpPr/>
              <p:nvPr/>
            </p:nvCxnSpPr>
            <p:spPr>
              <a:xfrm flipH="1">
                <a:off x="5060416" y="2082547"/>
                <a:ext cx="2770371" cy="0"/>
              </a:xfrm>
              <a:prstGeom prst="line">
                <a:avLst/>
              </a:prstGeom>
              <a:noFill/>
              <a:ln w="6350" cap="flat" cmpd="sng" algn="ctr">
                <a:solidFill>
                  <a:srgbClr val="008FD3">
                    <a:lumMod val="50000"/>
                  </a:srgbClr>
                </a:solidFill>
                <a:prstDash val="solid"/>
                <a:headEnd type="none"/>
                <a:tailEnd type="oval"/>
              </a:ln>
              <a:effectLst/>
            </p:spPr>
          </p:cxnSp>
        </p:grpSp>
      </p:grpSp>
      <p:sp>
        <p:nvSpPr>
          <p:cNvPr id="16" name="Text Placeholder 6">
            <a:extLst>
              <a:ext uri="{FF2B5EF4-FFF2-40B4-BE49-F238E27FC236}">
                <a16:creationId xmlns:a16="http://schemas.microsoft.com/office/drawing/2014/main" id="{B82E5E1F-1CED-51CA-9455-23199E0BE11A}"/>
              </a:ext>
            </a:extLst>
          </p:cNvPr>
          <p:cNvSpPr txBox="1">
            <a:spLocks/>
          </p:cNvSpPr>
          <p:nvPr userDrawn="1"/>
        </p:nvSpPr>
        <p:spPr>
          <a:xfrm>
            <a:off x="8372188" y="4353668"/>
            <a:ext cx="3528919" cy="1415429"/>
          </a:xfrm>
          <a:prstGeom prst="rect">
            <a:avLst/>
          </a:prstGeom>
        </p:spPr>
        <p:txBody>
          <a:bodyPr lIns="323925" tIns="107975" rIns="0" bIns="0"/>
          <a:lstStyle/>
          <a:p>
            <a:pPr marL="179928" marR="0" lvl="1" indent="-179928" defTabSz="1088340" eaLnBrk="1" fontAlgn="auto" latinLnBrk="0" hangingPunct="1">
              <a:lnSpc>
                <a:spcPct val="100000"/>
              </a:lnSpc>
              <a:spcBef>
                <a:spcPts val="600"/>
              </a:spcBef>
              <a:spcAft>
                <a:spcPts val="0"/>
              </a:spcAft>
              <a:buClr>
                <a:srgbClr val="000000"/>
              </a:buClr>
              <a:buSzTx/>
              <a:buFont typeface="Wingdings" pitchFamily="2" charset="2"/>
              <a:buChar char="§"/>
              <a:tabLst/>
              <a:defRPr/>
            </a:pPr>
            <a:r>
              <a:rPr kumimoji="0" lang="en-US" sz="1600" b="0" i="0" u="none" strike="noStrike" kern="0" cap="none" spc="0" normalizeH="0" baseline="0" noProof="0" dirty="0">
                <a:ln>
                  <a:noFill/>
                </a:ln>
                <a:solidFill>
                  <a:srgbClr val="000000"/>
                </a:solidFill>
                <a:effectLst/>
                <a:uLnTx/>
                <a:uFillTx/>
              </a:rPr>
              <a:t>Spend Management</a:t>
            </a:r>
          </a:p>
          <a:p>
            <a:pPr marL="179928" marR="0" lvl="1" indent="-179928" defTabSz="1088340" eaLnBrk="1" fontAlgn="auto" latinLnBrk="0" hangingPunct="1">
              <a:lnSpc>
                <a:spcPct val="100000"/>
              </a:lnSpc>
              <a:spcBef>
                <a:spcPts val="600"/>
              </a:spcBef>
              <a:spcAft>
                <a:spcPts val="0"/>
              </a:spcAft>
              <a:buClr>
                <a:srgbClr val="000000"/>
              </a:buClr>
              <a:buSzTx/>
              <a:buFont typeface="Wingdings" pitchFamily="2" charset="2"/>
              <a:buChar char="§"/>
              <a:tabLst/>
              <a:defRPr/>
            </a:pPr>
            <a:r>
              <a:rPr kumimoji="0" lang="en-US" sz="1600" b="0" i="0" u="none" strike="noStrike" kern="0" cap="none" spc="0" normalizeH="0" baseline="0" noProof="0" dirty="0">
                <a:ln>
                  <a:noFill/>
                </a:ln>
                <a:solidFill>
                  <a:srgbClr val="000000"/>
                </a:solidFill>
                <a:effectLst/>
                <a:uLnTx/>
                <a:uFillTx/>
              </a:rPr>
              <a:t>Solution Extensions</a:t>
            </a:r>
          </a:p>
          <a:p>
            <a:pPr marL="179928" marR="0" lvl="1" indent="-179928" defTabSz="1088340" eaLnBrk="1" fontAlgn="auto" latinLnBrk="0" hangingPunct="1">
              <a:lnSpc>
                <a:spcPct val="100000"/>
              </a:lnSpc>
              <a:spcBef>
                <a:spcPts val="600"/>
              </a:spcBef>
              <a:spcAft>
                <a:spcPts val="0"/>
              </a:spcAft>
              <a:buClr>
                <a:srgbClr val="000000"/>
              </a:buClr>
              <a:buSzTx/>
              <a:buFont typeface="Wingdings" pitchFamily="2" charset="2"/>
              <a:buChar char="§"/>
              <a:tabLst/>
              <a:defRPr/>
            </a:pPr>
            <a:r>
              <a:rPr kumimoji="0" lang="en-US" sz="1600" b="0" i="0" u="none" strike="noStrike" kern="0" cap="none" spc="0" normalizeH="0" baseline="0" noProof="0" dirty="0">
                <a:ln>
                  <a:noFill/>
                </a:ln>
                <a:solidFill>
                  <a:srgbClr val="000000"/>
                </a:solidFill>
                <a:effectLst/>
                <a:uLnTx/>
                <a:uFillTx/>
              </a:rPr>
              <a:t>App Center Partners</a:t>
            </a:r>
          </a:p>
        </p:txBody>
      </p:sp>
      <p:sp>
        <p:nvSpPr>
          <p:cNvPr id="17" name="Text Placeholder 6">
            <a:extLst>
              <a:ext uri="{FF2B5EF4-FFF2-40B4-BE49-F238E27FC236}">
                <a16:creationId xmlns:a16="http://schemas.microsoft.com/office/drawing/2014/main" id="{39CF4AB5-6826-5108-7C38-582A006B31B2}"/>
              </a:ext>
            </a:extLst>
          </p:cNvPr>
          <p:cNvSpPr txBox="1">
            <a:spLocks/>
          </p:cNvSpPr>
          <p:nvPr userDrawn="1"/>
        </p:nvSpPr>
        <p:spPr>
          <a:xfrm>
            <a:off x="7984008" y="1948282"/>
            <a:ext cx="3528919" cy="1445670"/>
          </a:xfrm>
          <a:prstGeom prst="rect">
            <a:avLst/>
          </a:prstGeom>
        </p:spPr>
        <p:txBody>
          <a:bodyPr lIns="323925" tIns="107975" rIns="0" bIns="0"/>
          <a:lstStyle/>
          <a:p>
            <a:pPr marL="179964" marR="0" lvl="1" indent="-179964" defTabSz="1088340" eaLnBrk="1" fontAlgn="auto" latinLnBrk="0" hangingPunct="1">
              <a:lnSpc>
                <a:spcPct val="100000"/>
              </a:lnSpc>
              <a:spcBef>
                <a:spcPts val="600"/>
              </a:spcBef>
              <a:spcAft>
                <a:spcPts val="0"/>
              </a:spcAft>
              <a:buClr>
                <a:srgbClr val="000000"/>
              </a:buClr>
              <a:buSzTx/>
              <a:buFont typeface="Wingdings" pitchFamily="2" charset="2"/>
              <a:buChar char="§"/>
              <a:tabLst/>
              <a:defRPr/>
            </a:pPr>
            <a:r>
              <a:rPr kumimoji="0" lang="en-US" sz="1600" b="0" i="0" u="none" strike="noStrike" kern="0" cap="none" spc="0" normalizeH="0" baseline="0" noProof="0" dirty="0">
                <a:ln>
                  <a:noFill/>
                </a:ln>
                <a:solidFill>
                  <a:srgbClr val="000000"/>
                </a:solidFill>
                <a:effectLst/>
                <a:uLnTx/>
                <a:uFillTx/>
              </a:rPr>
              <a:t>Utilization</a:t>
            </a:r>
          </a:p>
          <a:p>
            <a:pPr marL="179964" marR="0" lvl="1" indent="-179964" defTabSz="1088340" eaLnBrk="1" fontAlgn="auto" latinLnBrk="0" hangingPunct="1">
              <a:lnSpc>
                <a:spcPct val="100000"/>
              </a:lnSpc>
              <a:spcBef>
                <a:spcPts val="600"/>
              </a:spcBef>
              <a:spcAft>
                <a:spcPts val="0"/>
              </a:spcAft>
              <a:buClr>
                <a:srgbClr val="000000"/>
              </a:buClr>
              <a:buSzTx/>
              <a:buFont typeface="Wingdings" pitchFamily="2" charset="2"/>
              <a:buChar char="§"/>
              <a:tabLst/>
              <a:defRPr/>
            </a:pPr>
            <a:r>
              <a:rPr kumimoji="0" lang="en-US" sz="1600" b="0" i="0" u="none" strike="noStrike" kern="0" cap="none" spc="0" normalizeH="0" baseline="0" noProof="0" dirty="0">
                <a:ln>
                  <a:noFill/>
                </a:ln>
                <a:solidFill>
                  <a:srgbClr val="000000"/>
                </a:solidFill>
                <a:effectLst/>
                <a:uLnTx/>
                <a:uFillTx/>
              </a:rPr>
              <a:t>Expansion</a:t>
            </a:r>
          </a:p>
          <a:p>
            <a:pPr marL="179964" marR="0" lvl="1" indent="-179964" defTabSz="1088340" eaLnBrk="1" fontAlgn="auto" latinLnBrk="0" hangingPunct="1">
              <a:lnSpc>
                <a:spcPct val="100000"/>
              </a:lnSpc>
              <a:spcBef>
                <a:spcPts val="600"/>
              </a:spcBef>
              <a:spcAft>
                <a:spcPts val="0"/>
              </a:spcAft>
              <a:buClr>
                <a:srgbClr val="000000"/>
              </a:buClr>
              <a:buSzTx/>
              <a:buFont typeface="Wingdings" pitchFamily="2" charset="2"/>
              <a:buChar char="§"/>
              <a:tabLst/>
              <a:defRPr/>
            </a:pPr>
            <a:r>
              <a:rPr kumimoji="0" lang="en-US" sz="1600" b="0" i="0" u="none" strike="noStrike" kern="0" cap="none" spc="0" normalizeH="0" baseline="0" noProof="0" dirty="0">
                <a:ln>
                  <a:noFill/>
                </a:ln>
                <a:solidFill>
                  <a:srgbClr val="000000"/>
                </a:solidFill>
                <a:effectLst/>
                <a:uLnTx/>
                <a:uFillTx/>
              </a:rPr>
              <a:t>Efficiency</a:t>
            </a:r>
          </a:p>
        </p:txBody>
      </p:sp>
      <p:sp>
        <p:nvSpPr>
          <p:cNvPr id="18" name="Text Placeholder 2">
            <a:extLst>
              <a:ext uri="{FF2B5EF4-FFF2-40B4-BE49-F238E27FC236}">
                <a16:creationId xmlns:a16="http://schemas.microsoft.com/office/drawing/2014/main" id="{599B6616-04BC-866E-78DA-9D1D6EDB1477}"/>
              </a:ext>
            </a:extLst>
          </p:cNvPr>
          <p:cNvSpPr txBox="1">
            <a:spLocks/>
          </p:cNvSpPr>
          <p:nvPr userDrawn="1"/>
        </p:nvSpPr>
        <p:spPr bwMode="gray">
          <a:xfrm>
            <a:off x="2081362" y="4353668"/>
            <a:ext cx="3528919" cy="1445669"/>
          </a:xfrm>
          <a:prstGeom prst="rect">
            <a:avLst/>
          </a:prstGeom>
        </p:spPr>
        <p:txBody>
          <a:bodyPr vert="horz" lIns="0" tIns="107975"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lvl="1">
              <a:buClr>
                <a:srgbClr val="000000"/>
              </a:buClr>
            </a:pPr>
            <a:r>
              <a:rPr lang="en-US" sz="1600" dirty="0">
                <a:solidFill>
                  <a:srgbClr val="000000"/>
                </a:solidFill>
                <a:latin typeface="Arial"/>
              </a:rPr>
              <a:t>Automation</a:t>
            </a:r>
          </a:p>
          <a:p>
            <a:pPr lvl="1">
              <a:buClr>
                <a:srgbClr val="000000"/>
              </a:buClr>
            </a:pPr>
            <a:r>
              <a:rPr lang="en-US" sz="1600" dirty="0">
                <a:solidFill>
                  <a:srgbClr val="000000"/>
                </a:solidFill>
                <a:latin typeface="Arial"/>
              </a:rPr>
              <a:t>Adoption</a:t>
            </a:r>
          </a:p>
          <a:p>
            <a:pPr lvl="1">
              <a:buClr>
                <a:srgbClr val="000000"/>
              </a:buClr>
            </a:pPr>
            <a:r>
              <a:rPr lang="en-US" sz="1600" dirty="0">
                <a:solidFill>
                  <a:srgbClr val="000000"/>
                </a:solidFill>
                <a:latin typeface="Arial"/>
              </a:rPr>
              <a:t>Productivity</a:t>
            </a:r>
          </a:p>
        </p:txBody>
      </p:sp>
      <p:sp>
        <p:nvSpPr>
          <p:cNvPr id="19" name="Title 1">
            <a:extLst>
              <a:ext uri="{FF2B5EF4-FFF2-40B4-BE49-F238E27FC236}">
                <a16:creationId xmlns:a16="http://schemas.microsoft.com/office/drawing/2014/main" id="{6707C9D7-0726-E735-DC4B-7EA2ECFBA85E}"/>
              </a:ext>
            </a:extLst>
          </p:cNvPr>
          <p:cNvSpPr txBox="1">
            <a:spLocks/>
          </p:cNvSpPr>
          <p:nvPr userDrawn="1"/>
        </p:nvSpPr>
        <p:spPr bwMode="black">
          <a:xfrm>
            <a:off x="504132" y="504000"/>
            <a:ext cx="11189390"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i="0" kern="1200" baseline="0">
                <a:solidFill>
                  <a:schemeClr val="tx1"/>
                </a:solidFill>
                <a:latin typeface="Arial" panose="020B0604020202020204" pitchFamily="34" charset="0"/>
                <a:ea typeface="+mj-ea"/>
                <a:cs typeface="+mj-cs"/>
              </a:defRPr>
            </a:lvl1pPr>
          </a:lstStyle>
          <a:p>
            <a:r>
              <a:rPr lang="en-US" sz="2400" b="0">
                <a:latin typeface="+mn-lt"/>
                <a:cs typeface="72 Light" panose="020B0303030000000003" pitchFamily="34" charset="0"/>
              </a:rPr>
              <a:t>Continuum</a:t>
            </a:r>
            <a:r>
              <a:rPr lang="en-US" sz="2400">
                <a:latin typeface="+mn-lt"/>
                <a:cs typeface="72 Light" panose="020B0303030000000003" pitchFamily="34" charset="0"/>
              </a:rPr>
              <a:t> </a:t>
            </a:r>
            <a:r>
              <a:rPr lang="en-US" sz="2400" b="0">
                <a:latin typeface="+mn-lt"/>
                <a:cs typeface="72 Light" panose="020B0303030000000003" pitchFamily="34" charset="0"/>
              </a:rPr>
              <a:t>-</a:t>
            </a:r>
            <a:r>
              <a:rPr lang="en-US" sz="2400">
                <a:latin typeface="+mn-lt"/>
                <a:cs typeface="72 Light" panose="020B0303030000000003" pitchFamily="34" charset="0"/>
              </a:rPr>
              <a:t> </a:t>
            </a:r>
            <a:r>
              <a:rPr lang="en-US" sz="2400">
                <a:latin typeface="+mn-lt"/>
                <a:cs typeface="72" panose="020B0503030000000003" pitchFamily="34" charset="0"/>
              </a:rPr>
              <a:t>Where Are You?</a:t>
            </a:r>
            <a:endParaRPr lang="en-US" sz="2400" dirty="0">
              <a:latin typeface="+mn-lt"/>
              <a:cs typeface="72" panose="020B0503030000000003" pitchFamily="34" charset="0"/>
            </a:endParaRPr>
          </a:p>
        </p:txBody>
      </p:sp>
    </p:spTree>
    <p:extLst>
      <p:ext uri="{BB962C8B-B14F-4D97-AF65-F5344CB8AC3E}">
        <p14:creationId xmlns:p14="http://schemas.microsoft.com/office/powerpoint/2010/main" val="656318732"/>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inuum_2">
    <p:spTree>
      <p:nvGrpSpPr>
        <p:cNvPr id="1" name=""/>
        <p:cNvGrpSpPr/>
        <p:nvPr/>
      </p:nvGrpSpPr>
      <p:grpSpPr>
        <a:xfrm>
          <a:off x="0" y="0"/>
          <a:ext cx="0" cy="0"/>
          <a:chOff x="0" y="0"/>
          <a:chExt cx="0" cy="0"/>
        </a:xfrm>
      </p:grpSpPr>
      <p:sp>
        <p:nvSpPr>
          <p:cNvPr id="16" name="Chevron 8" descr="Process arrow">
            <a:extLst>
              <a:ext uri="{FF2B5EF4-FFF2-40B4-BE49-F238E27FC236}">
                <a16:creationId xmlns:a16="http://schemas.microsoft.com/office/drawing/2014/main" id="{38AF6164-4038-8020-4370-E51404C532F9}"/>
              </a:ext>
            </a:extLst>
          </p:cNvPr>
          <p:cNvSpPr/>
          <p:nvPr userDrawn="1"/>
        </p:nvSpPr>
        <p:spPr bwMode="gray">
          <a:xfrm>
            <a:off x="7987870" y="1027025"/>
            <a:ext cx="3737773" cy="395908"/>
          </a:xfrm>
          <a:prstGeom prst="chevron">
            <a:avLst/>
          </a:prstGeom>
          <a:solidFill>
            <a:srgbClr val="008FD3">
              <a:lumMod val="50000"/>
            </a:srgbClr>
          </a:solidFill>
          <a:ln w="6350" algn="ctr">
            <a:noFill/>
            <a:miter lim="800000"/>
            <a:headEnd/>
            <a:tailEnd/>
          </a:ln>
        </p:spPr>
        <p:txBody>
          <a:bodyPr lIns="128536" tIns="0" rIns="85690" bIns="0" spcCol="0" rtlCol="0" anchor="ctr"/>
          <a:lstStyle/>
          <a:p>
            <a:pPr marL="0" marR="0" lvl="0" indent="0" defTabSz="914400" eaLnBrk="1" fontAlgn="auto" latinLnBrk="0" hangingPunct="1">
              <a:lnSpc>
                <a:spcPct val="100000"/>
              </a:lnSpc>
              <a:spcBef>
                <a:spcPts val="0"/>
              </a:spcBef>
              <a:spcAft>
                <a:spcPts val="0"/>
              </a:spcAft>
              <a:buClr>
                <a:srgbClr val="F0AB00"/>
              </a:buClr>
              <a:buSzPct val="80000"/>
              <a:buFontTx/>
              <a:buNone/>
              <a:tabLst>
                <a:tab pos="2586699" algn="l"/>
              </a:tabLst>
              <a:defRPr/>
            </a:pPr>
            <a:r>
              <a:rPr kumimoji="0" lang="en-US" sz="2000" b="0" i="0" u="none" strike="noStrike" kern="0" cap="none" spc="0" normalizeH="0" baseline="0" noProof="0" dirty="0">
                <a:ln>
                  <a:noFill/>
                </a:ln>
                <a:solidFill>
                  <a:srgbClr val="FFFFFF"/>
                </a:solidFill>
                <a:effectLst/>
                <a:uLnTx/>
                <a:uFillTx/>
              </a:rPr>
              <a:t>Optimize</a:t>
            </a:r>
          </a:p>
        </p:txBody>
      </p:sp>
      <p:sp>
        <p:nvSpPr>
          <p:cNvPr id="17" name="Chevron 6" descr="Process arrow">
            <a:extLst>
              <a:ext uri="{FF2B5EF4-FFF2-40B4-BE49-F238E27FC236}">
                <a16:creationId xmlns:a16="http://schemas.microsoft.com/office/drawing/2014/main" id="{5AF4B9B5-3C4B-8946-DE77-B0D2523AC88B}"/>
              </a:ext>
            </a:extLst>
          </p:cNvPr>
          <p:cNvSpPr/>
          <p:nvPr userDrawn="1"/>
        </p:nvSpPr>
        <p:spPr bwMode="gray">
          <a:xfrm>
            <a:off x="4204305" y="1596180"/>
            <a:ext cx="3737773" cy="395908"/>
          </a:xfrm>
          <a:prstGeom prst="chevron">
            <a:avLst/>
          </a:prstGeom>
          <a:solidFill>
            <a:srgbClr val="008FD3">
              <a:lumMod val="60000"/>
              <a:lumOff val="40000"/>
            </a:srgbClr>
          </a:solidFill>
          <a:ln w="6350" algn="ctr">
            <a:noFill/>
            <a:miter lim="800000"/>
            <a:headEnd/>
            <a:tailEnd/>
          </a:ln>
        </p:spPr>
        <p:txBody>
          <a:bodyPr lIns="128536" tIns="0" rIns="85690" bIns="0" spcCol="0" rtlCol="0" anchor="ctr"/>
          <a:lstStyle/>
          <a:p>
            <a:pPr marL="0" marR="0" lvl="0" indent="0" defTabSz="914400" eaLnBrk="1" fontAlgn="auto" latinLnBrk="0" hangingPunct="1">
              <a:lnSpc>
                <a:spcPct val="100000"/>
              </a:lnSpc>
              <a:spcBef>
                <a:spcPts val="0"/>
              </a:spcBef>
              <a:spcAft>
                <a:spcPts val="0"/>
              </a:spcAft>
              <a:buClr>
                <a:srgbClr val="F0AB00"/>
              </a:buClr>
              <a:buSzPct val="80000"/>
              <a:buFontTx/>
              <a:buNone/>
              <a:tabLst>
                <a:tab pos="2586699" algn="l"/>
              </a:tabLst>
              <a:defRPr/>
            </a:pPr>
            <a:r>
              <a:rPr kumimoji="0" lang="en-US" sz="2000" b="0" i="0" u="none" strike="noStrike" kern="0" cap="none" spc="0" normalizeH="0" baseline="0" noProof="0" dirty="0">
                <a:ln>
                  <a:noFill/>
                </a:ln>
                <a:solidFill>
                  <a:srgbClr val="000000"/>
                </a:solidFill>
                <a:effectLst/>
                <a:uLnTx/>
                <a:uFillTx/>
              </a:rPr>
              <a:t>Adopt </a:t>
            </a:r>
          </a:p>
        </p:txBody>
      </p:sp>
      <p:sp>
        <p:nvSpPr>
          <p:cNvPr id="18" name="Pentagon 5" descr="Process arrow">
            <a:extLst>
              <a:ext uri="{FF2B5EF4-FFF2-40B4-BE49-F238E27FC236}">
                <a16:creationId xmlns:a16="http://schemas.microsoft.com/office/drawing/2014/main" id="{F98B8F43-0CFC-AEF1-140E-EDD1BC3868CF}"/>
              </a:ext>
            </a:extLst>
          </p:cNvPr>
          <p:cNvSpPr/>
          <p:nvPr userDrawn="1"/>
        </p:nvSpPr>
        <p:spPr bwMode="gray">
          <a:xfrm>
            <a:off x="342542" y="2133083"/>
            <a:ext cx="3737773" cy="395908"/>
          </a:xfrm>
          <a:prstGeom prst="homePlate">
            <a:avLst/>
          </a:prstGeom>
          <a:solidFill>
            <a:srgbClr val="008FD3">
              <a:lumMod val="20000"/>
              <a:lumOff val="80000"/>
            </a:srgbClr>
          </a:solidFill>
          <a:ln w="6350" algn="ctr">
            <a:noFill/>
            <a:miter lim="800000"/>
            <a:headEnd/>
            <a:tailEnd/>
          </a:ln>
        </p:spPr>
        <p:txBody>
          <a:bodyPr lIns="128536" tIns="0" rIns="85690" bIns="0" spcCol="0" rtlCol="0" anchor="ctr"/>
          <a:lstStyle/>
          <a:p>
            <a:pPr marL="0" marR="0" lvl="0" indent="0" defTabSz="914400" eaLnBrk="1" fontAlgn="auto" latinLnBrk="0" hangingPunct="1">
              <a:lnSpc>
                <a:spcPct val="100000"/>
              </a:lnSpc>
              <a:spcBef>
                <a:spcPts val="0"/>
              </a:spcBef>
              <a:spcAft>
                <a:spcPts val="0"/>
              </a:spcAft>
              <a:buClr>
                <a:srgbClr val="F0AB00"/>
              </a:buClr>
              <a:buSzPct val="80000"/>
              <a:buFontTx/>
              <a:buNone/>
              <a:tabLst>
                <a:tab pos="2586699" algn="l"/>
              </a:tabLst>
              <a:defRPr/>
            </a:pPr>
            <a:r>
              <a:rPr kumimoji="0" lang="en-US" sz="2000" b="0" i="0" u="none" strike="noStrike" kern="0" cap="none" spc="0" normalizeH="0" baseline="0" noProof="0" dirty="0">
                <a:ln>
                  <a:noFill/>
                </a:ln>
                <a:solidFill>
                  <a:srgbClr val="000000"/>
                </a:solidFill>
                <a:effectLst/>
                <a:uLnTx/>
                <a:uFillTx/>
              </a:rPr>
              <a:t>Go Live</a:t>
            </a:r>
          </a:p>
        </p:txBody>
      </p:sp>
      <p:sp>
        <p:nvSpPr>
          <p:cNvPr id="19" name="Title 1">
            <a:extLst>
              <a:ext uri="{FF2B5EF4-FFF2-40B4-BE49-F238E27FC236}">
                <a16:creationId xmlns:a16="http://schemas.microsoft.com/office/drawing/2014/main" id="{C665D5C4-6BD6-6AA2-BB8C-94D46FE10C5A}"/>
              </a:ext>
            </a:extLst>
          </p:cNvPr>
          <p:cNvSpPr txBox="1">
            <a:spLocks/>
          </p:cNvSpPr>
          <p:nvPr userDrawn="1"/>
        </p:nvSpPr>
        <p:spPr bwMode="black">
          <a:xfrm>
            <a:off x="504132" y="504000"/>
            <a:ext cx="11189390"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i="0" kern="1200" baseline="0">
                <a:solidFill>
                  <a:schemeClr val="tx1"/>
                </a:solidFill>
                <a:latin typeface="Arial" panose="020B0604020202020204" pitchFamily="34" charset="0"/>
                <a:ea typeface="+mj-ea"/>
                <a:cs typeface="+mj-cs"/>
              </a:defRPr>
            </a:lvl1pPr>
          </a:lstStyle>
          <a:p>
            <a:r>
              <a:rPr lang="en-US" sz="2400" b="0">
                <a:latin typeface="+mn-lt"/>
                <a:cs typeface="72 Light" panose="020B0303030000000003" pitchFamily="34" charset="0"/>
              </a:rPr>
              <a:t>Continuum</a:t>
            </a:r>
            <a:r>
              <a:rPr lang="en-US" sz="2400">
                <a:latin typeface="+mn-lt"/>
                <a:cs typeface="72 Light" panose="020B0303030000000003" pitchFamily="34" charset="0"/>
              </a:rPr>
              <a:t> </a:t>
            </a:r>
            <a:r>
              <a:rPr lang="en-US" sz="2400" b="0">
                <a:latin typeface="+mn-lt"/>
                <a:cs typeface="72 Light" panose="020B0303030000000003" pitchFamily="34" charset="0"/>
              </a:rPr>
              <a:t>-</a:t>
            </a:r>
            <a:r>
              <a:rPr lang="en-US" sz="2400">
                <a:latin typeface="+mn-lt"/>
                <a:cs typeface="72 Light" panose="020B0303030000000003" pitchFamily="34" charset="0"/>
              </a:rPr>
              <a:t> </a:t>
            </a:r>
            <a:r>
              <a:rPr lang="en-US" sz="2400">
                <a:latin typeface="+mn-lt"/>
                <a:cs typeface="72" panose="020B0503030000000003" pitchFamily="34" charset="0"/>
              </a:rPr>
              <a:t>Where Are You?</a:t>
            </a:r>
            <a:endParaRPr lang="en-US" sz="2400" dirty="0">
              <a:latin typeface="+mn-lt"/>
              <a:cs typeface="72" panose="020B0503030000000003" pitchFamily="34" charset="0"/>
            </a:endParaRPr>
          </a:p>
        </p:txBody>
      </p:sp>
      <p:sp>
        <p:nvSpPr>
          <p:cNvPr id="31" name="Text Placeholder 30">
            <a:extLst>
              <a:ext uri="{FF2B5EF4-FFF2-40B4-BE49-F238E27FC236}">
                <a16:creationId xmlns:a16="http://schemas.microsoft.com/office/drawing/2014/main" id="{886719FF-4853-455D-3A03-19D6E766A3F5}"/>
              </a:ext>
            </a:extLst>
          </p:cNvPr>
          <p:cNvSpPr>
            <a:spLocks noGrp="1"/>
          </p:cNvSpPr>
          <p:nvPr>
            <p:ph type="body" sz="quarter" idx="10"/>
          </p:nvPr>
        </p:nvSpPr>
        <p:spPr>
          <a:xfrm>
            <a:off x="296941" y="2639506"/>
            <a:ext cx="3737948" cy="371525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30">
            <a:extLst>
              <a:ext uri="{FF2B5EF4-FFF2-40B4-BE49-F238E27FC236}">
                <a16:creationId xmlns:a16="http://schemas.microsoft.com/office/drawing/2014/main" id="{D323DC7F-AB0B-9E91-64A4-8D126847C97D}"/>
              </a:ext>
            </a:extLst>
          </p:cNvPr>
          <p:cNvSpPr>
            <a:spLocks noGrp="1"/>
          </p:cNvSpPr>
          <p:nvPr>
            <p:ph type="body" sz="quarter" idx="11"/>
          </p:nvPr>
        </p:nvSpPr>
        <p:spPr>
          <a:xfrm>
            <a:off x="4125742" y="2073898"/>
            <a:ext cx="3737948" cy="42801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3" name="Text Placeholder 30">
            <a:extLst>
              <a:ext uri="{FF2B5EF4-FFF2-40B4-BE49-F238E27FC236}">
                <a16:creationId xmlns:a16="http://schemas.microsoft.com/office/drawing/2014/main" id="{A8A472D0-0657-CD31-2951-8A98291DEE70}"/>
              </a:ext>
            </a:extLst>
          </p:cNvPr>
          <p:cNvSpPr>
            <a:spLocks noGrp="1"/>
          </p:cNvSpPr>
          <p:nvPr>
            <p:ph type="body" sz="quarter" idx="12"/>
          </p:nvPr>
        </p:nvSpPr>
        <p:spPr>
          <a:xfrm>
            <a:off x="7987696" y="1498862"/>
            <a:ext cx="3737948" cy="48967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22691009"/>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ptimization_Divider">
    <p:spTree>
      <p:nvGrpSpPr>
        <p:cNvPr id="1" name=""/>
        <p:cNvGrpSpPr/>
        <p:nvPr/>
      </p:nvGrpSpPr>
      <p:grpSpPr>
        <a:xfrm>
          <a:off x="0" y="0"/>
          <a:ext cx="0" cy="0"/>
          <a:chOff x="0" y="0"/>
          <a:chExt cx="0" cy="0"/>
        </a:xfrm>
      </p:grpSpPr>
      <p:pic>
        <p:nvPicPr>
          <p:cNvPr id="2" name="Image 2" descr="preencoded.png">
            <a:extLst>
              <a:ext uri="{FF2B5EF4-FFF2-40B4-BE49-F238E27FC236}">
                <a16:creationId xmlns:a16="http://schemas.microsoft.com/office/drawing/2014/main" id="{C6E04FE5-BD67-4FD2-A7F0-9A75598A2702}"/>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5073763" y="1275474"/>
            <a:ext cx="6070922" cy="2991727"/>
          </a:xfrm>
          <a:prstGeom prst="rect">
            <a:avLst/>
          </a:prstGeom>
        </p:spPr>
      </p:pic>
      <p:pic>
        <p:nvPicPr>
          <p:cNvPr id="3" name="Picture 2">
            <a:extLst>
              <a:ext uri="{FF2B5EF4-FFF2-40B4-BE49-F238E27FC236}">
                <a16:creationId xmlns:a16="http://schemas.microsoft.com/office/drawing/2014/main" id="{18940AC3-D1F2-1766-DC07-E1D97A2D53F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912676" y="529111"/>
            <a:ext cx="4897579" cy="6328889"/>
          </a:xfrm>
          <a:prstGeom prst="rect">
            <a:avLst/>
          </a:prstGeom>
        </p:spPr>
      </p:pic>
      <p:sp>
        <p:nvSpPr>
          <p:cNvPr id="7" name="Title 10">
            <a:extLst>
              <a:ext uri="{FF2B5EF4-FFF2-40B4-BE49-F238E27FC236}">
                <a16:creationId xmlns:a16="http://schemas.microsoft.com/office/drawing/2014/main" id="{DB395222-0BAC-8CA2-B0DF-1AF73CBD3AF5}"/>
              </a:ext>
            </a:extLst>
          </p:cNvPr>
          <p:cNvSpPr txBox="1">
            <a:spLocks/>
          </p:cNvSpPr>
          <p:nvPr userDrawn="1"/>
        </p:nvSpPr>
        <p:spPr bwMode="gray">
          <a:xfrm>
            <a:off x="443542" y="2859095"/>
            <a:ext cx="6025170" cy="996677"/>
          </a:xfrm>
          <a:prstGeom prst="rect">
            <a:avLst/>
          </a:prstGeom>
        </p:spPr>
        <p:txBody>
          <a:bodyPr vert="horz" wrap="square" lIns="0" tIns="0" rIns="0" bIns="0" rtlCol="0" anchor="t" anchorCtr="0">
            <a:noAutofit/>
          </a:bodyPr>
          <a:lstStyle>
            <a:lvl1pPr algn="l" defTabSz="1088558" rtl="0" eaLnBrk="1" latinLnBrk="0" hangingPunct="1">
              <a:lnSpc>
                <a:spcPct val="90000"/>
              </a:lnSpc>
              <a:spcBef>
                <a:spcPct val="0"/>
              </a:spcBef>
              <a:buNone/>
              <a:defRPr sz="3598" b="1" i="0" kern="1200" baseline="0">
                <a:solidFill>
                  <a:schemeClr val="tx1"/>
                </a:solidFill>
                <a:latin typeface="Arial" panose="020B0604020202020204" pitchFamily="34" charset="0"/>
                <a:ea typeface="+mj-ea"/>
                <a:cs typeface="72" panose="020B0503030000000003" pitchFamily="34" charset="0"/>
              </a:defRPr>
            </a:lvl1pPr>
          </a:lstStyle>
          <a:p>
            <a:pPr marL="0" marR="0" lvl="0" indent="0" algn="l" defTabSz="1088558" rtl="0" eaLnBrk="1" fontAlgn="auto" latinLnBrk="0" hangingPunct="1">
              <a:lnSpc>
                <a:spcPct val="90000"/>
              </a:lnSpc>
              <a:spcBef>
                <a:spcPct val="0"/>
              </a:spcBef>
              <a:spcAft>
                <a:spcPts val="0"/>
              </a:spcAft>
              <a:buClrTx/>
              <a:buSzTx/>
              <a:buFontTx/>
              <a:buNone/>
              <a:tabLst/>
              <a:defRPr/>
            </a:pPr>
            <a:r>
              <a:rPr kumimoji="0" lang="en-US" sz="3598" b="1" i="0" u="none" strike="noStrike" kern="1200" cap="none" spc="0" normalizeH="0" baseline="0" noProof="0" dirty="0">
                <a:ln>
                  <a:noFill/>
                </a:ln>
                <a:solidFill>
                  <a:srgbClr val="000000"/>
                </a:solidFill>
                <a:effectLst/>
                <a:uLnTx/>
                <a:uFillTx/>
                <a:latin typeface="Arial" panose="020B0604020202020204" pitchFamily="34" charset="0"/>
                <a:ea typeface="+mj-ea"/>
                <a:cs typeface="72" panose="020B0503030000000003" pitchFamily="34" charset="0"/>
              </a:rPr>
              <a:t>Optimization</a:t>
            </a:r>
          </a:p>
        </p:txBody>
      </p:sp>
    </p:spTree>
    <p:extLst>
      <p:ext uri="{BB962C8B-B14F-4D97-AF65-F5344CB8AC3E}">
        <p14:creationId xmlns:p14="http://schemas.microsoft.com/office/powerpoint/2010/main" val="1323834562"/>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Optimization_Recommendations_1">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95BCA9D-1039-8CC0-914D-8288288F6BF4}"/>
              </a:ext>
            </a:extLst>
          </p:cNvPr>
          <p:cNvSpPr txBox="1"/>
          <p:nvPr userDrawn="1"/>
        </p:nvSpPr>
        <p:spPr>
          <a:xfrm>
            <a:off x="396213" y="274023"/>
            <a:ext cx="9842598" cy="461665"/>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Optimization</a:t>
            </a:r>
            <a:r>
              <a:rPr kumimoji="0" lang="en-US" sz="24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en-US" sz="2400" b="1" i="0" u="none" strike="noStrike" kern="0" cap="none" spc="0" normalizeH="0" baseline="0" noProof="0" dirty="0">
                <a:ln>
                  <a:noFill/>
                </a:ln>
                <a:solidFill>
                  <a:srgbClr val="000000"/>
                </a:solidFill>
                <a:effectLst/>
                <a:uLnTx/>
                <a:uFillTx/>
              </a:rPr>
              <a:t>Recommendations</a:t>
            </a:r>
            <a:endPar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9" name="Chevron 8" descr="Process arrow">
            <a:extLst>
              <a:ext uri="{FF2B5EF4-FFF2-40B4-BE49-F238E27FC236}">
                <a16:creationId xmlns:a16="http://schemas.microsoft.com/office/drawing/2014/main" id="{D2E017A2-A978-4BFE-55D6-F2E8F7DDCB38}"/>
              </a:ext>
            </a:extLst>
          </p:cNvPr>
          <p:cNvSpPr/>
          <p:nvPr userDrawn="1"/>
        </p:nvSpPr>
        <p:spPr bwMode="gray">
          <a:xfrm>
            <a:off x="8087511" y="1466161"/>
            <a:ext cx="3737773" cy="395908"/>
          </a:xfrm>
          <a:prstGeom prst="chevron">
            <a:avLst/>
          </a:prstGeom>
          <a:solidFill>
            <a:srgbClr val="008FD3">
              <a:lumMod val="50000"/>
            </a:srgbClr>
          </a:solidFill>
          <a:ln w="6350" algn="ctr">
            <a:noFill/>
            <a:miter lim="800000"/>
            <a:headEnd/>
            <a:tailEnd/>
          </a:ln>
        </p:spPr>
        <p:txBody>
          <a:bodyPr lIns="128536" tIns="0" rIns="85690" bIns="0" spcCol="0" rtlCol="0" anchor="ctr"/>
          <a:lstStyle/>
          <a:p>
            <a:pPr marL="0" marR="0" lvl="0" indent="0" defTabSz="914400" eaLnBrk="1" fontAlgn="auto" latinLnBrk="0" hangingPunct="1">
              <a:lnSpc>
                <a:spcPct val="100000"/>
              </a:lnSpc>
              <a:spcBef>
                <a:spcPts val="0"/>
              </a:spcBef>
              <a:spcAft>
                <a:spcPts val="0"/>
              </a:spcAft>
              <a:buClr>
                <a:srgbClr val="F0AB00"/>
              </a:buClr>
              <a:buSzPct val="80000"/>
              <a:buFontTx/>
              <a:buNone/>
              <a:tabLst>
                <a:tab pos="2586699" algn="l"/>
              </a:tabLst>
              <a:defRPr/>
            </a:pPr>
            <a:r>
              <a:rPr kumimoji="0" lang="en-US" sz="2000" b="0" i="0" u="none" strike="noStrike" kern="0" cap="none" spc="0" normalizeH="0" baseline="0" noProof="0" dirty="0">
                <a:ln>
                  <a:noFill/>
                </a:ln>
                <a:solidFill>
                  <a:srgbClr val="FFFFFF"/>
                </a:solidFill>
                <a:effectLst/>
                <a:uLnTx/>
                <a:uFillTx/>
              </a:rPr>
              <a:t>Optimize</a:t>
            </a:r>
          </a:p>
        </p:txBody>
      </p:sp>
      <p:sp>
        <p:nvSpPr>
          <p:cNvPr id="10" name="Chevron 6" descr="Process arrow">
            <a:extLst>
              <a:ext uri="{FF2B5EF4-FFF2-40B4-BE49-F238E27FC236}">
                <a16:creationId xmlns:a16="http://schemas.microsoft.com/office/drawing/2014/main" id="{30398C89-0F8A-5490-4097-4CFBA17B880F}"/>
              </a:ext>
            </a:extLst>
          </p:cNvPr>
          <p:cNvSpPr/>
          <p:nvPr userDrawn="1"/>
        </p:nvSpPr>
        <p:spPr bwMode="gray">
          <a:xfrm>
            <a:off x="4230289" y="1466161"/>
            <a:ext cx="3737773" cy="395908"/>
          </a:xfrm>
          <a:prstGeom prst="chevron">
            <a:avLst/>
          </a:prstGeom>
          <a:solidFill>
            <a:srgbClr val="008FD3">
              <a:lumMod val="60000"/>
              <a:lumOff val="40000"/>
            </a:srgbClr>
          </a:solidFill>
          <a:ln w="6350" algn="ctr">
            <a:noFill/>
            <a:miter lim="800000"/>
            <a:headEnd/>
            <a:tailEnd/>
          </a:ln>
        </p:spPr>
        <p:txBody>
          <a:bodyPr lIns="128536" tIns="0" rIns="85690" bIns="0" spcCol="0" rtlCol="0" anchor="ctr"/>
          <a:lstStyle/>
          <a:p>
            <a:pPr marL="0" marR="0" lvl="0" indent="0" defTabSz="914400" eaLnBrk="1" fontAlgn="auto" latinLnBrk="0" hangingPunct="1">
              <a:lnSpc>
                <a:spcPct val="100000"/>
              </a:lnSpc>
              <a:spcBef>
                <a:spcPts val="0"/>
              </a:spcBef>
              <a:spcAft>
                <a:spcPts val="0"/>
              </a:spcAft>
              <a:buClr>
                <a:srgbClr val="F0AB00"/>
              </a:buClr>
              <a:buSzPct val="80000"/>
              <a:buFontTx/>
              <a:buNone/>
              <a:tabLst>
                <a:tab pos="2586699" algn="l"/>
              </a:tabLst>
              <a:defRPr/>
            </a:pPr>
            <a:r>
              <a:rPr kumimoji="0" lang="en-US" sz="2000" b="0" i="0" u="none" strike="noStrike" kern="0" cap="none" spc="0" normalizeH="0" baseline="0" noProof="0" dirty="0">
                <a:ln>
                  <a:noFill/>
                </a:ln>
                <a:solidFill>
                  <a:srgbClr val="000000"/>
                </a:solidFill>
                <a:effectLst/>
                <a:uLnTx/>
                <a:uFillTx/>
              </a:rPr>
              <a:t>Adopt </a:t>
            </a:r>
          </a:p>
        </p:txBody>
      </p:sp>
      <p:sp>
        <p:nvSpPr>
          <p:cNvPr id="11" name="Pentagon 5" descr="Process arrow">
            <a:extLst>
              <a:ext uri="{FF2B5EF4-FFF2-40B4-BE49-F238E27FC236}">
                <a16:creationId xmlns:a16="http://schemas.microsoft.com/office/drawing/2014/main" id="{6AB473D6-92DC-CE41-4193-0685FFE1A462}"/>
              </a:ext>
            </a:extLst>
          </p:cNvPr>
          <p:cNvSpPr/>
          <p:nvPr userDrawn="1"/>
        </p:nvSpPr>
        <p:spPr bwMode="gray">
          <a:xfrm>
            <a:off x="396212" y="1466161"/>
            <a:ext cx="3737773" cy="395908"/>
          </a:xfrm>
          <a:prstGeom prst="homePlate">
            <a:avLst/>
          </a:prstGeom>
          <a:solidFill>
            <a:srgbClr val="008FD3">
              <a:lumMod val="20000"/>
              <a:lumOff val="80000"/>
            </a:srgbClr>
          </a:solidFill>
          <a:ln w="6350" algn="ctr">
            <a:noFill/>
            <a:miter lim="800000"/>
            <a:headEnd/>
            <a:tailEnd/>
          </a:ln>
        </p:spPr>
        <p:txBody>
          <a:bodyPr lIns="128536" tIns="0" rIns="85690" bIns="0" spcCol="0" rtlCol="0" anchor="ctr"/>
          <a:lstStyle/>
          <a:p>
            <a:pPr marL="0" marR="0" lvl="0" indent="0" defTabSz="914400" eaLnBrk="1" fontAlgn="auto" latinLnBrk="0" hangingPunct="1">
              <a:lnSpc>
                <a:spcPct val="100000"/>
              </a:lnSpc>
              <a:spcBef>
                <a:spcPts val="0"/>
              </a:spcBef>
              <a:spcAft>
                <a:spcPts val="0"/>
              </a:spcAft>
              <a:buClr>
                <a:srgbClr val="F0AB00"/>
              </a:buClr>
              <a:buSzPct val="80000"/>
              <a:buFontTx/>
              <a:buNone/>
              <a:tabLst>
                <a:tab pos="2586699" algn="l"/>
              </a:tabLst>
              <a:defRPr/>
            </a:pPr>
            <a:r>
              <a:rPr kumimoji="0" lang="en-US" sz="2000" b="0" i="0" u="none" strike="noStrike" kern="0" cap="none" spc="0" normalizeH="0" baseline="0" noProof="0" dirty="0">
                <a:ln>
                  <a:noFill/>
                </a:ln>
                <a:solidFill>
                  <a:srgbClr val="000000"/>
                </a:solidFill>
                <a:effectLst/>
                <a:uLnTx/>
                <a:uFillTx/>
              </a:rPr>
              <a:t>Go Live</a:t>
            </a:r>
          </a:p>
        </p:txBody>
      </p:sp>
      <p:sp>
        <p:nvSpPr>
          <p:cNvPr id="15" name="Text Placeholder 14">
            <a:extLst>
              <a:ext uri="{FF2B5EF4-FFF2-40B4-BE49-F238E27FC236}">
                <a16:creationId xmlns:a16="http://schemas.microsoft.com/office/drawing/2014/main" id="{33F6AAB3-D3C9-D569-CFBB-F077CD670858}"/>
              </a:ext>
            </a:extLst>
          </p:cNvPr>
          <p:cNvSpPr>
            <a:spLocks noGrp="1"/>
          </p:cNvSpPr>
          <p:nvPr>
            <p:ph type="body" sz="quarter" idx="10"/>
          </p:nvPr>
        </p:nvSpPr>
        <p:spPr>
          <a:xfrm>
            <a:off x="396978" y="1941513"/>
            <a:ext cx="11428214" cy="4641850"/>
          </a:xfrm>
          <a:prstGeom prst="rect">
            <a:avLst/>
          </a:prstGeom>
        </p:spPr>
        <p:txBody>
          <a:bodyPr/>
          <a:lstStyle>
            <a:lvl1pPr>
              <a:defRPr/>
            </a:lvl1pPr>
          </a:lstStyle>
          <a:p>
            <a:pPr marL="0" marR="0" lvl="0" indent="0" algn="l" defTabSz="1088014" rtl="0" eaLnBrk="1" fontAlgn="auto" latinLnBrk="0" hangingPunct="1">
              <a:lnSpc>
                <a:spcPct val="100000"/>
              </a:lnSpc>
              <a:spcBef>
                <a:spcPts val="1799"/>
              </a:spcBef>
              <a:spcAft>
                <a:spcPts val="0"/>
              </a:spcAft>
              <a:buClr>
                <a:schemeClr val="accent1"/>
              </a:buClr>
              <a:buSzPct val="80000"/>
              <a:buFontTx/>
              <a:buNone/>
              <a:tabLst/>
              <a:defRPr/>
            </a:pPr>
            <a:endParaRPr lang="en-US" dirty="0"/>
          </a:p>
        </p:txBody>
      </p:sp>
    </p:spTree>
    <p:extLst>
      <p:ext uri="{BB962C8B-B14F-4D97-AF65-F5344CB8AC3E}">
        <p14:creationId xmlns:p14="http://schemas.microsoft.com/office/powerpoint/2010/main" val="974639081"/>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Optimization_Recommendations_2">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95BCA9D-1039-8CC0-914D-8288288F6BF4}"/>
              </a:ext>
            </a:extLst>
          </p:cNvPr>
          <p:cNvSpPr txBox="1"/>
          <p:nvPr userDrawn="1"/>
        </p:nvSpPr>
        <p:spPr>
          <a:xfrm>
            <a:off x="396213" y="274023"/>
            <a:ext cx="9842598" cy="461665"/>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Optimization</a:t>
            </a:r>
            <a:r>
              <a:rPr kumimoji="0" lang="en-US" sz="24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t>
            </a:r>
            <a:r>
              <a:rPr kumimoji="0" lang="en-US" sz="2400" b="1" i="0" u="none" strike="noStrike" kern="0" cap="none" spc="0" normalizeH="0" baseline="0" noProof="0" dirty="0">
                <a:ln>
                  <a:noFill/>
                </a:ln>
                <a:solidFill>
                  <a:srgbClr val="000000"/>
                </a:solidFill>
                <a:effectLst/>
                <a:uLnTx/>
                <a:uFillTx/>
              </a:rPr>
              <a:t>Recommendations</a:t>
            </a:r>
            <a:endPar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9" name="Chevron 8" descr="Process arrow">
            <a:extLst>
              <a:ext uri="{FF2B5EF4-FFF2-40B4-BE49-F238E27FC236}">
                <a16:creationId xmlns:a16="http://schemas.microsoft.com/office/drawing/2014/main" id="{D2E017A2-A978-4BFE-55D6-F2E8F7DDCB38}"/>
              </a:ext>
            </a:extLst>
          </p:cNvPr>
          <p:cNvSpPr/>
          <p:nvPr userDrawn="1"/>
        </p:nvSpPr>
        <p:spPr bwMode="gray">
          <a:xfrm>
            <a:off x="8087511" y="1466161"/>
            <a:ext cx="3737773" cy="395908"/>
          </a:xfrm>
          <a:prstGeom prst="chevron">
            <a:avLst/>
          </a:prstGeom>
          <a:solidFill>
            <a:srgbClr val="008FD3">
              <a:lumMod val="50000"/>
            </a:srgbClr>
          </a:solidFill>
          <a:ln w="6350" algn="ctr">
            <a:noFill/>
            <a:miter lim="800000"/>
            <a:headEnd/>
            <a:tailEnd/>
          </a:ln>
        </p:spPr>
        <p:txBody>
          <a:bodyPr lIns="128536" tIns="0" rIns="85690" bIns="0" spcCol="0" rtlCol="0" anchor="ctr"/>
          <a:lstStyle/>
          <a:p>
            <a:pPr marL="0" marR="0" lvl="0" indent="0" defTabSz="914400" eaLnBrk="1" fontAlgn="auto" latinLnBrk="0" hangingPunct="1">
              <a:lnSpc>
                <a:spcPct val="100000"/>
              </a:lnSpc>
              <a:spcBef>
                <a:spcPts val="0"/>
              </a:spcBef>
              <a:spcAft>
                <a:spcPts val="0"/>
              </a:spcAft>
              <a:buClr>
                <a:srgbClr val="F0AB00"/>
              </a:buClr>
              <a:buSzPct val="80000"/>
              <a:buFontTx/>
              <a:buNone/>
              <a:tabLst>
                <a:tab pos="2586699" algn="l"/>
              </a:tabLst>
              <a:defRPr/>
            </a:pPr>
            <a:r>
              <a:rPr kumimoji="0" lang="en-US" sz="2000" b="0" i="0" u="none" strike="noStrike" kern="0" cap="none" spc="0" normalizeH="0" baseline="0" noProof="0" dirty="0">
                <a:ln>
                  <a:noFill/>
                </a:ln>
                <a:solidFill>
                  <a:srgbClr val="FFFFFF"/>
                </a:solidFill>
                <a:effectLst/>
                <a:uLnTx/>
                <a:uFillTx/>
              </a:rPr>
              <a:t>Optimize</a:t>
            </a:r>
          </a:p>
        </p:txBody>
      </p:sp>
      <p:sp>
        <p:nvSpPr>
          <p:cNvPr id="10" name="Chevron 6" descr="Process arrow">
            <a:extLst>
              <a:ext uri="{FF2B5EF4-FFF2-40B4-BE49-F238E27FC236}">
                <a16:creationId xmlns:a16="http://schemas.microsoft.com/office/drawing/2014/main" id="{30398C89-0F8A-5490-4097-4CFBA17B880F}"/>
              </a:ext>
            </a:extLst>
          </p:cNvPr>
          <p:cNvSpPr/>
          <p:nvPr userDrawn="1"/>
        </p:nvSpPr>
        <p:spPr bwMode="gray">
          <a:xfrm>
            <a:off x="4230289" y="1466161"/>
            <a:ext cx="3737773" cy="395908"/>
          </a:xfrm>
          <a:prstGeom prst="chevron">
            <a:avLst/>
          </a:prstGeom>
          <a:solidFill>
            <a:srgbClr val="008FD3">
              <a:lumMod val="60000"/>
              <a:lumOff val="40000"/>
            </a:srgbClr>
          </a:solidFill>
          <a:ln w="6350" algn="ctr">
            <a:noFill/>
            <a:miter lim="800000"/>
            <a:headEnd/>
            <a:tailEnd/>
          </a:ln>
        </p:spPr>
        <p:txBody>
          <a:bodyPr lIns="128536" tIns="0" rIns="85690" bIns="0" spcCol="0" rtlCol="0" anchor="ctr"/>
          <a:lstStyle/>
          <a:p>
            <a:pPr marL="0" marR="0" lvl="0" indent="0" defTabSz="914400" eaLnBrk="1" fontAlgn="auto" latinLnBrk="0" hangingPunct="1">
              <a:lnSpc>
                <a:spcPct val="100000"/>
              </a:lnSpc>
              <a:spcBef>
                <a:spcPts val="0"/>
              </a:spcBef>
              <a:spcAft>
                <a:spcPts val="0"/>
              </a:spcAft>
              <a:buClr>
                <a:srgbClr val="F0AB00"/>
              </a:buClr>
              <a:buSzPct val="80000"/>
              <a:buFontTx/>
              <a:buNone/>
              <a:tabLst>
                <a:tab pos="2586699" algn="l"/>
              </a:tabLst>
              <a:defRPr/>
            </a:pPr>
            <a:r>
              <a:rPr kumimoji="0" lang="en-US" sz="2000" b="0" i="0" u="none" strike="noStrike" kern="0" cap="none" spc="0" normalizeH="0" baseline="0" noProof="0" dirty="0">
                <a:ln>
                  <a:noFill/>
                </a:ln>
                <a:solidFill>
                  <a:srgbClr val="000000"/>
                </a:solidFill>
                <a:effectLst/>
                <a:uLnTx/>
                <a:uFillTx/>
              </a:rPr>
              <a:t>Adopt </a:t>
            </a:r>
          </a:p>
        </p:txBody>
      </p:sp>
      <p:sp>
        <p:nvSpPr>
          <p:cNvPr id="11" name="Pentagon 5" descr="Process arrow">
            <a:extLst>
              <a:ext uri="{FF2B5EF4-FFF2-40B4-BE49-F238E27FC236}">
                <a16:creationId xmlns:a16="http://schemas.microsoft.com/office/drawing/2014/main" id="{6AB473D6-92DC-CE41-4193-0685FFE1A462}"/>
              </a:ext>
            </a:extLst>
          </p:cNvPr>
          <p:cNvSpPr/>
          <p:nvPr userDrawn="1"/>
        </p:nvSpPr>
        <p:spPr bwMode="gray">
          <a:xfrm>
            <a:off x="396212" y="1466161"/>
            <a:ext cx="3737773" cy="395908"/>
          </a:xfrm>
          <a:prstGeom prst="homePlate">
            <a:avLst/>
          </a:prstGeom>
          <a:solidFill>
            <a:srgbClr val="008FD3">
              <a:lumMod val="20000"/>
              <a:lumOff val="80000"/>
            </a:srgbClr>
          </a:solidFill>
          <a:ln w="6350" algn="ctr">
            <a:noFill/>
            <a:miter lim="800000"/>
            <a:headEnd/>
            <a:tailEnd/>
          </a:ln>
        </p:spPr>
        <p:txBody>
          <a:bodyPr lIns="128536" tIns="0" rIns="85690" bIns="0" spcCol="0" rtlCol="0" anchor="ctr"/>
          <a:lstStyle/>
          <a:p>
            <a:pPr marL="0" marR="0" lvl="0" indent="0" defTabSz="914400" eaLnBrk="1" fontAlgn="auto" latinLnBrk="0" hangingPunct="1">
              <a:lnSpc>
                <a:spcPct val="100000"/>
              </a:lnSpc>
              <a:spcBef>
                <a:spcPts val="0"/>
              </a:spcBef>
              <a:spcAft>
                <a:spcPts val="0"/>
              </a:spcAft>
              <a:buClr>
                <a:srgbClr val="F0AB00"/>
              </a:buClr>
              <a:buSzPct val="80000"/>
              <a:buFontTx/>
              <a:buNone/>
              <a:tabLst>
                <a:tab pos="2586699" algn="l"/>
              </a:tabLst>
              <a:defRPr/>
            </a:pPr>
            <a:r>
              <a:rPr kumimoji="0" lang="en-US" sz="2000" b="0" i="0" u="none" strike="noStrike" kern="0" cap="none" spc="0" normalizeH="0" baseline="0" noProof="0" dirty="0">
                <a:ln>
                  <a:noFill/>
                </a:ln>
                <a:solidFill>
                  <a:srgbClr val="000000"/>
                </a:solidFill>
                <a:effectLst/>
                <a:uLnTx/>
                <a:uFillTx/>
              </a:rPr>
              <a:t>Go Live</a:t>
            </a:r>
          </a:p>
        </p:txBody>
      </p:sp>
      <p:sp>
        <p:nvSpPr>
          <p:cNvPr id="2" name="Text Placeholder 2">
            <a:extLst>
              <a:ext uri="{FF2B5EF4-FFF2-40B4-BE49-F238E27FC236}">
                <a16:creationId xmlns:a16="http://schemas.microsoft.com/office/drawing/2014/main" id="{B3CAE4DA-7B6F-A671-191C-B42FE7246318}"/>
              </a:ext>
            </a:extLst>
          </p:cNvPr>
          <p:cNvSpPr>
            <a:spLocks noGrp="1"/>
          </p:cNvSpPr>
          <p:nvPr>
            <p:ph type="body" sz="quarter" idx="10"/>
          </p:nvPr>
        </p:nvSpPr>
        <p:spPr>
          <a:xfrm>
            <a:off x="396213" y="1989057"/>
            <a:ext cx="3639511" cy="42990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2">
            <a:extLst>
              <a:ext uri="{FF2B5EF4-FFF2-40B4-BE49-F238E27FC236}">
                <a16:creationId xmlns:a16="http://schemas.microsoft.com/office/drawing/2014/main" id="{9E1CA901-0AC3-832A-4C0C-6F6B72476C1D}"/>
              </a:ext>
            </a:extLst>
          </p:cNvPr>
          <p:cNvSpPr>
            <a:spLocks noGrp="1"/>
          </p:cNvSpPr>
          <p:nvPr>
            <p:ph type="body" sz="quarter" idx="11"/>
          </p:nvPr>
        </p:nvSpPr>
        <p:spPr>
          <a:xfrm>
            <a:off x="4224459" y="2011643"/>
            <a:ext cx="3737773" cy="429903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2">
            <a:extLst>
              <a:ext uri="{FF2B5EF4-FFF2-40B4-BE49-F238E27FC236}">
                <a16:creationId xmlns:a16="http://schemas.microsoft.com/office/drawing/2014/main" id="{3AFBAF32-BE35-59A2-28A2-C10221F52F65}"/>
              </a:ext>
            </a:extLst>
          </p:cNvPr>
          <p:cNvSpPr>
            <a:spLocks noGrp="1"/>
          </p:cNvSpPr>
          <p:nvPr>
            <p:ph type="body" sz="quarter" idx="12"/>
          </p:nvPr>
        </p:nvSpPr>
        <p:spPr>
          <a:xfrm>
            <a:off x="8087511" y="2011643"/>
            <a:ext cx="3717038" cy="4288524"/>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05175666"/>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Adoption_Divider">
    <p:spTree>
      <p:nvGrpSpPr>
        <p:cNvPr id="1" name=""/>
        <p:cNvGrpSpPr/>
        <p:nvPr/>
      </p:nvGrpSpPr>
      <p:grpSpPr>
        <a:xfrm>
          <a:off x="0" y="0"/>
          <a:ext cx="0" cy="0"/>
          <a:chOff x="0" y="0"/>
          <a:chExt cx="0" cy="0"/>
        </a:xfrm>
      </p:grpSpPr>
      <p:pic>
        <p:nvPicPr>
          <p:cNvPr id="2" name="Picture Placeholder 3">
            <a:extLst>
              <a:ext uri="{FF2B5EF4-FFF2-40B4-BE49-F238E27FC236}">
                <a16:creationId xmlns:a16="http://schemas.microsoft.com/office/drawing/2014/main" id="{F4569EDD-D2A2-CF6D-D269-7F10512F2640}"/>
              </a:ext>
              <a:ext uri="{C183D7F6-B498-43B3-948B-1728B52AA6E4}">
                <adec:decorative xmlns:adec="http://schemas.microsoft.com/office/drawing/2017/decorative" val="1"/>
              </a:ext>
            </a:extLst>
          </p:cNvPr>
          <p:cNvPicPr>
            <a:picLocks noChangeAspect="1"/>
          </p:cNvPicPr>
          <p:nvPr userDrawn="1"/>
        </p:nvPicPr>
        <p:blipFill>
          <a:blip r:embed="rId2"/>
          <a:srcRect l="182" r="182"/>
          <a:stretch>
            <a:fillRect/>
          </a:stretch>
        </p:blipFill>
        <p:spPr bwMode="black">
          <a:xfrm>
            <a:off x="6110293" y="0"/>
            <a:ext cx="6088060" cy="6858000"/>
          </a:xfrm>
          <a:prstGeom prst="rect">
            <a:avLst/>
          </a:prstGeom>
        </p:spPr>
      </p:pic>
      <p:sp>
        <p:nvSpPr>
          <p:cNvPr id="3" name="Title 10">
            <a:extLst>
              <a:ext uri="{FF2B5EF4-FFF2-40B4-BE49-F238E27FC236}">
                <a16:creationId xmlns:a16="http://schemas.microsoft.com/office/drawing/2014/main" id="{01463167-9861-0CC8-95CB-CB8957846040}"/>
              </a:ext>
            </a:extLst>
          </p:cNvPr>
          <p:cNvSpPr txBox="1">
            <a:spLocks/>
          </p:cNvSpPr>
          <p:nvPr userDrawn="1"/>
        </p:nvSpPr>
        <p:spPr bwMode="gray">
          <a:xfrm>
            <a:off x="443542" y="2859095"/>
            <a:ext cx="6025170" cy="996677"/>
          </a:xfrm>
          <a:prstGeom prst="rect">
            <a:avLst/>
          </a:prstGeom>
        </p:spPr>
        <p:txBody>
          <a:bodyPr vert="horz" wrap="square" lIns="0" tIns="0" rIns="0" bIns="0" rtlCol="0" anchor="t" anchorCtr="0">
            <a:noAutofit/>
          </a:bodyPr>
          <a:lstStyle>
            <a:lvl1pPr algn="l" defTabSz="1088558" rtl="0" eaLnBrk="1" latinLnBrk="0" hangingPunct="1">
              <a:lnSpc>
                <a:spcPct val="90000"/>
              </a:lnSpc>
              <a:spcBef>
                <a:spcPct val="0"/>
              </a:spcBef>
              <a:buNone/>
              <a:defRPr sz="3598" b="1" i="0" kern="1200" baseline="0">
                <a:solidFill>
                  <a:schemeClr val="tx1"/>
                </a:solidFill>
                <a:latin typeface="Arial" panose="020B0604020202020204" pitchFamily="34" charset="0"/>
                <a:ea typeface="+mj-ea"/>
                <a:cs typeface="72" panose="020B0503030000000003" pitchFamily="34" charset="0"/>
              </a:defRPr>
            </a:lvl1pPr>
          </a:lstStyle>
          <a:p>
            <a:pPr marL="0" marR="0" lvl="0" indent="0" algn="l" defTabSz="1088558" rtl="0" eaLnBrk="1" fontAlgn="auto" latinLnBrk="0" hangingPunct="1">
              <a:lnSpc>
                <a:spcPct val="90000"/>
              </a:lnSpc>
              <a:spcBef>
                <a:spcPct val="0"/>
              </a:spcBef>
              <a:spcAft>
                <a:spcPts val="0"/>
              </a:spcAft>
              <a:buClrTx/>
              <a:buSzTx/>
              <a:buFontTx/>
              <a:buNone/>
              <a:tabLst/>
              <a:defRPr/>
            </a:pPr>
            <a:r>
              <a:rPr kumimoji="0" lang="en-US" sz="3598" b="1" i="0" u="none" strike="noStrike" kern="1200" cap="none" spc="0" normalizeH="0" baseline="0" noProof="0" dirty="0">
                <a:ln>
                  <a:noFill/>
                </a:ln>
                <a:solidFill>
                  <a:srgbClr val="000000"/>
                </a:solidFill>
                <a:effectLst/>
                <a:uLnTx/>
                <a:uFillTx/>
                <a:latin typeface="Arial" panose="020B0604020202020204" pitchFamily="34" charset="0"/>
                <a:ea typeface="+mj-ea"/>
                <a:cs typeface="72" panose="020B0503030000000003" pitchFamily="34" charset="0"/>
              </a:rPr>
              <a:t>Adoption</a:t>
            </a:r>
          </a:p>
        </p:txBody>
      </p:sp>
    </p:spTree>
    <p:extLst>
      <p:ext uri="{BB962C8B-B14F-4D97-AF65-F5344CB8AC3E}">
        <p14:creationId xmlns:p14="http://schemas.microsoft.com/office/powerpoint/2010/main" val="875731652"/>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7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0511197"/>
      </p:ext>
    </p:extLst>
  </p:cSld>
  <p:clrMapOvr>
    <a:masterClrMapping/>
  </p:clrMapOvr>
  <p:extLst>
    <p:ext uri="{DCECCB84-F9BA-43D5-87BE-67443E8EF086}">
      <p15:sldGuideLst xmlns:p15="http://schemas.microsoft.com/office/powerpoint/2012/main">
        <p15:guide id="1" orient="horz" pos="2160">
          <p15:clr>
            <a:srgbClr val="FBAE40"/>
          </p15:clr>
        </p15:guide>
        <p15:guide id="2" pos="384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lvl1pPr>
              <a:defRPr b="1"/>
            </a:lvl1pPr>
          </a:lstStyle>
          <a:p>
            <a:r>
              <a:rPr lang="en-US" noProof="0" dirty="0"/>
              <a:t>Insert page title (sentence case)</a:t>
            </a:r>
            <a:endParaRPr lang="en-US" dirty="0"/>
          </a:p>
        </p:txBody>
      </p:sp>
    </p:spTree>
    <p:extLst>
      <p:ext uri="{BB962C8B-B14F-4D97-AF65-F5344CB8AC3E}">
        <p14:creationId xmlns:p14="http://schemas.microsoft.com/office/powerpoint/2010/main" val="3173213425"/>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Quot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2423160" y="1272983"/>
            <a:ext cx="7345681" cy="3655144"/>
          </a:xfrm>
        </p:spPr>
        <p:txBody>
          <a:bodyPr anchor="ctr" anchorCtr="1">
            <a:noAutofit/>
          </a:bodyPr>
          <a:lstStyle>
            <a:lvl1pPr algn="ctr">
              <a:lnSpc>
                <a:spcPct val="96000"/>
              </a:lnSpc>
              <a:spcBef>
                <a:spcPts val="1600"/>
              </a:spcBef>
              <a:defRPr sz="3000" b="1" spc="-10" baseline="0">
                <a:latin typeface="+mj-lt"/>
              </a:defRPr>
            </a:lvl1pPr>
            <a:lvl2pPr marL="6350" indent="0" algn="ctr">
              <a:spcBef>
                <a:spcPts val="1200"/>
              </a:spcBef>
              <a:buFontTx/>
              <a:buNone/>
              <a:tabLst/>
              <a:defRPr sz="1400" b="1">
                <a:latin typeface="+mj-lt"/>
              </a:defRPr>
            </a:lvl2pPr>
            <a:lvl3pPr marL="169863" indent="0" algn="ctr">
              <a:spcBef>
                <a:spcPts val="0"/>
              </a:spcBef>
              <a:buFontTx/>
              <a:buNone/>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Quote with full attribution. The quote should describe the transformation achievement of your solution and what makes it innovative. Good quotes help capture the authenticity behind the story. Make sure quotations highlight the importance of the technology for the project. (Limit to 50 words)</a:t>
            </a:r>
          </a:p>
        </p:txBody>
      </p:sp>
      <p:sp>
        <p:nvSpPr>
          <p:cNvPr id="9" name="Picture Placeholder 24">
            <a:extLst>
              <a:ext uri="{FF2B5EF4-FFF2-40B4-BE49-F238E27FC236}">
                <a16:creationId xmlns:a16="http://schemas.microsoft.com/office/drawing/2014/main" id="{CF07BF82-C3D5-C82F-790B-B6405ECBD5E2}"/>
              </a:ext>
            </a:extLst>
          </p:cNvPr>
          <p:cNvSpPr>
            <a:spLocks noGrp="1"/>
          </p:cNvSpPr>
          <p:nvPr>
            <p:ph type="pic" sz="quarter" idx="14" hasCustomPrompt="1"/>
          </p:nvPr>
        </p:nvSpPr>
        <p:spPr>
          <a:xfrm>
            <a:off x="5301978" y="5626130"/>
            <a:ext cx="1588044" cy="803169"/>
          </a:xfrm>
        </p:spPr>
        <p:txBody>
          <a:bodyPr anchor="ctr" anchorCtr="1">
            <a:normAutofit/>
          </a:bodyPr>
          <a:lstStyle>
            <a:lvl1pPr algn="ctr">
              <a:defRPr sz="1200"/>
            </a:lvl1pPr>
          </a:lstStyle>
          <a:p>
            <a:r>
              <a:rPr lang="en-US" dirty="0"/>
              <a:t>Participant Company Logo</a:t>
            </a:r>
          </a:p>
        </p:txBody>
      </p:sp>
      <p:cxnSp>
        <p:nvCxnSpPr>
          <p:cNvPr id="11" name="Straight Connector 10">
            <a:extLst>
              <a:ext uri="{FF2B5EF4-FFF2-40B4-BE49-F238E27FC236}">
                <a16:creationId xmlns:a16="http://schemas.microsoft.com/office/drawing/2014/main" id="{4848F8EB-C0E7-8191-7F09-0A965609BE1D}"/>
              </a:ext>
            </a:extLst>
          </p:cNvPr>
          <p:cNvCxnSpPr>
            <a:cxnSpLocks/>
          </p:cNvCxnSpPr>
          <p:nvPr userDrawn="1"/>
        </p:nvCxnSpPr>
        <p:spPr>
          <a:xfrm>
            <a:off x="4232365" y="5522490"/>
            <a:ext cx="3727269" cy="0"/>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7" name="Picture 16" descr="A blue and black symbol&#10;&#10;Description automatically generated with medium confidence">
            <a:extLst>
              <a:ext uri="{FF2B5EF4-FFF2-40B4-BE49-F238E27FC236}">
                <a16:creationId xmlns:a16="http://schemas.microsoft.com/office/drawing/2014/main" id="{3EAD58DC-28E4-52FB-B4DD-99C0D9E178AF}"/>
              </a:ext>
            </a:extLst>
          </p:cNvPr>
          <p:cNvPicPr>
            <a:picLocks noChangeAspect="1"/>
          </p:cNvPicPr>
          <p:nvPr userDrawn="1"/>
        </p:nvPicPr>
        <p:blipFill>
          <a:blip r:embed="rId2"/>
          <a:stretch>
            <a:fillRect/>
          </a:stretch>
        </p:blipFill>
        <p:spPr>
          <a:xfrm>
            <a:off x="9878256" y="4606747"/>
            <a:ext cx="473562" cy="374904"/>
          </a:xfrm>
          <a:prstGeom prst="rect">
            <a:avLst/>
          </a:prstGeom>
        </p:spPr>
      </p:pic>
      <p:pic>
        <p:nvPicPr>
          <p:cNvPr id="22" name="Picture 21" descr="A blue quote marks on a black background&#10;&#10;Description automatically generated">
            <a:extLst>
              <a:ext uri="{FF2B5EF4-FFF2-40B4-BE49-F238E27FC236}">
                <a16:creationId xmlns:a16="http://schemas.microsoft.com/office/drawing/2014/main" id="{BE1587B4-2B22-9455-CF88-F20AE1465A4B}"/>
              </a:ext>
            </a:extLst>
          </p:cNvPr>
          <p:cNvPicPr>
            <a:picLocks noChangeAspect="1"/>
          </p:cNvPicPr>
          <p:nvPr userDrawn="1"/>
        </p:nvPicPr>
        <p:blipFill>
          <a:blip r:embed="rId3"/>
          <a:stretch>
            <a:fillRect/>
          </a:stretch>
        </p:blipFill>
        <p:spPr>
          <a:xfrm>
            <a:off x="1832527" y="1243229"/>
            <a:ext cx="475488" cy="376428"/>
          </a:xfrm>
          <a:prstGeom prst="rect">
            <a:avLst/>
          </a:prstGeom>
        </p:spPr>
      </p:pic>
      <p:sp>
        <p:nvSpPr>
          <p:cNvPr id="2" name="Text Placeholder 18">
            <a:extLst>
              <a:ext uri="{FF2B5EF4-FFF2-40B4-BE49-F238E27FC236}">
                <a16:creationId xmlns:a16="http://schemas.microsoft.com/office/drawing/2014/main" id="{96EB0173-FD7E-3F43-CA9C-3BD7C02FBCD6}"/>
              </a:ext>
            </a:extLst>
          </p:cNvPr>
          <p:cNvSpPr>
            <a:spLocks noGrp="1"/>
          </p:cNvSpPr>
          <p:nvPr>
            <p:ph type="body" sz="quarter" idx="19" hasCustomPrompt="1"/>
          </p:nvPr>
        </p:nvSpPr>
        <p:spPr>
          <a:xfrm>
            <a:off x="2707341" y="4994992"/>
            <a:ext cx="6777318" cy="457200"/>
          </a:xfrm>
        </p:spPr>
        <p:txBody>
          <a:bodyPr>
            <a:noAutofit/>
          </a:bodyPr>
          <a:lstStyle>
            <a:lvl1pPr algn="ctr">
              <a:spcBef>
                <a:spcPts val="0"/>
              </a:spcBef>
              <a:defRPr sz="1400" b="1" spc="10" baseline="0">
                <a:latin typeface="+mj-lt"/>
              </a:defRPr>
            </a:lvl1pPr>
            <a:lvl2pPr marL="6350" indent="0" algn="ctr">
              <a:spcBef>
                <a:spcPts val="0"/>
              </a:spcBef>
              <a:buFontTx/>
              <a:buNone/>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the name of the person giving the quote, then on the second line, </a:t>
            </a:r>
            <a:br>
              <a:rPr lang="en-US"/>
            </a:br>
            <a:r>
              <a:rPr lang="en-US"/>
              <a:t>enter the person’s title</a:t>
            </a:r>
          </a:p>
        </p:txBody>
      </p:sp>
    </p:spTree>
    <p:extLst>
      <p:ext uri="{BB962C8B-B14F-4D97-AF65-F5344CB8AC3E}">
        <p14:creationId xmlns:p14="http://schemas.microsoft.com/office/powerpoint/2010/main" val="2162836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Participating Partner">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7F285B0-4938-F845-6A87-A60530503C18}"/>
              </a:ext>
            </a:extLst>
          </p:cNvPr>
          <p:cNvSpPr>
            <a:spLocks noGrp="1"/>
          </p:cNvSpPr>
          <p:nvPr>
            <p:ph type="body" sz="quarter" idx="24" hasCustomPrompt="1"/>
          </p:nvPr>
        </p:nvSpPr>
        <p:spPr>
          <a:xfrm>
            <a:off x="8532351" y="2325902"/>
            <a:ext cx="3054096" cy="2999232"/>
          </a:xfrm>
        </p:spPr>
        <p:txBody>
          <a:bodyPr>
            <a:noAutofit/>
          </a:bodyPr>
          <a:lstStyle>
            <a:lvl1pPr>
              <a:lnSpc>
                <a:spcPct val="110000"/>
              </a:lnSpc>
              <a:defRPr sz="1200"/>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Quote with full attribution. The quote should describe the transformation achievement of how your partner helped realize the successful outcomes of your solution. Only use this slide if you are submitting as a customer. Make any quotes meaningful to the story – not just a line pulled from a press release or corporate website. Delete this slide if you are participating as a partner. Duplicate this slide if you have more than one partner participating. (Limit to 50 words)</a:t>
            </a:r>
          </a:p>
        </p:txBody>
      </p:sp>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8532351" y="1409046"/>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Company Name:</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8532352" y="1632042"/>
            <a:ext cx="3049237" cy="548962"/>
          </a:xfrm>
        </p:spPr>
        <p:txBody>
          <a:bodyPr>
            <a:noAutofit/>
          </a:bodyPr>
          <a:lstStyle>
            <a:lvl1pPr>
              <a:spcBef>
                <a:spcPts val="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Enter the participating Partner Name</a:t>
            </a:r>
          </a:p>
        </p:txBody>
      </p:sp>
      <p:sp>
        <p:nvSpPr>
          <p:cNvPr id="9" name="Text Placeholder 18">
            <a:extLst>
              <a:ext uri="{FF2B5EF4-FFF2-40B4-BE49-F238E27FC236}">
                <a16:creationId xmlns:a16="http://schemas.microsoft.com/office/drawing/2014/main" id="{12A6F9AB-18F4-AE58-AC6B-9D41263AC2E3}"/>
              </a:ext>
            </a:extLst>
          </p:cNvPr>
          <p:cNvSpPr>
            <a:spLocks noGrp="1"/>
          </p:cNvSpPr>
          <p:nvPr>
            <p:ph type="body" sz="quarter" idx="19" hasCustomPrompt="1"/>
          </p:nvPr>
        </p:nvSpPr>
        <p:spPr>
          <a:xfrm>
            <a:off x="420624" y="1389888"/>
            <a:ext cx="7401469" cy="4078224"/>
          </a:xfrm>
        </p:spPr>
        <p:txBody>
          <a:bodyPr>
            <a:noAutofit/>
          </a:bodyPr>
          <a:lstStyle>
            <a:lvl1pPr>
              <a:spcBef>
                <a:spcPts val="1000"/>
              </a:spcBef>
              <a:defRPr sz="1400" spc="10" baseline="0">
                <a:latin typeface="+mn-lt"/>
              </a:defRPr>
            </a:lvl1pPr>
            <a:lvl2pPr marL="144463" indent="-138113">
              <a:spcBef>
                <a:spcPts val="0"/>
              </a:spcBef>
              <a:tabLst/>
              <a:defRPr sz="1400">
                <a:latin typeface="+mn-lt"/>
              </a:defRPr>
            </a:lvl2pPr>
            <a:lvl3pPr marL="328613" indent="-158750">
              <a:spcBef>
                <a:spcPts val="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Describe the partner role in project (Limit to 50 words)</a:t>
            </a:r>
          </a:p>
        </p:txBody>
      </p:sp>
      <p:sp>
        <p:nvSpPr>
          <p:cNvPr id="4" name="TextBox 3">
            <a:extLst>
              <a:ext uri="{FF2B5EF4-FFF2-40B4-BE49-F238E27FC236}">
                <a16:creationId xmlns:a16="http://schemas.microsoft.com/office/drawing/2014/main" id="{1B2CBDBF-DFCF-EC8A-17FB-6C50E9EC6038}"/>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Participating Partner Information</a:t>
            </a:r>
            <a:endParaRPr lang="en-US" sz="1800" dirty="0">
              <a:latin typeface="+mj-lt"/>
              <a:cs typeface="Helvetica" panose="020B0604020202020204" pitchFamily="34" charset="0"/>
            </a:endParaRPr>
          </a:p>
        </p:txBody>
      </p:sp>
      <p:sp>
        <p:nvSpPr>
          <p:cNvPr id="3" name="Picture Placeholder 24">
            <a:extLst>
              <a:ext uri="{FF2B5EF4-FFF2-40B4-BE49-F238E27FC236}">
                <a16:creationId xmlns:a16="http://schemas.microsoft.com/office/drawing/2014/main" id="{2813B338-3A81-2E0B-91B4-D60BC89A25C0}"/>
              </a:ext>
            </a:extLst>
          </p:cNvPr>
          <p:cNvSpPr>
            <a:spLocks noGrp="1"/>
          </p:cNvSpPr>
          <p:nvPr>
            <p:ph type="pic" sz="quarter" idx="25" hasCustomPrompt="1"/>
          </p:nvPr>
        </p:nvSpPr>
        <p:spPr>
          <a:xfrm>
            <a:off x="420757" y="5545445"/>
            <a:ext cx="1588044" cy="803169"/>
          </a:xfrm>
        </p:spPr>
        <p:txBody>
          <a:bodyPr anchor="ctr" anchorCtr="1">
            <a:normAutofit/>
          </a:bodyPr>
          <a:lstStyle>
            <a:lvl1pPr algn="ctr">
              <a:defRPr sz="1200"/>
            </a:lvl1pPr>
          </a:lstStyle>
          <a:p>
            <a:r>
              <a:rPr lang="en-US" dirty="0"/>
              <a:t>Partner</a:t>
            </a:r>
            <a:br>
              <a:rPr lang="en-US" dirty="0"/>
            </a:br>
            <a:r>
              <a:rPr lang="en-US" dirty="0"/>
              <a:t>Logo</a:t>
            </a:r>
          </a:p>
        </p:txBody>
      </p:sp>
      <p:cxnSp>
        <p:nvCxnSpPr>
          <p:cNvPr id="8" name="Straight Connector 7">
            <a:extLst>
              <a:ext uri="{FF2B5EF4-FFF2-40B4-BE49-F238E27FC236}">
                <a16:creationId xmlns:a16="http://schemas.microsoft.com/office/drawing/2014/main" id="{DD07DD45-B264-4935-A8EF-75E40BFF8432}"/>
              </a:ext>
            </a:extLst>
          </p:cNvPr>
          <p:cNvCxnSpPr>
            <a:cxnSpLocks/>
          </p:cNvCxnSpPr>
          <p:nvPr userDrawn="1"/>
        </p:nvCxnSpPr>
        <p:spPr>
          <a:xfrm>
            <a:off x="8240168" y="1359426"/>
            <a:ext cx="0" cy="4056767"/>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2" name="Picture 1" descr="A blue and black symbol&#10;&#10;Description automatically generated with medium confidence">
            <a:extLst>
              <a:ext uri="{FF2B5EF4-FFF2-40B4-BE49-F238E27FC236}">
                <a16:creationId xmlns:a16="http://schemas.microsoft.com/office/drawing/2014/main" id="{68DAAD3F-0E2E-18CD-C12D-5D9FA4386996}"/>
              </a:ext>
            </a:extLst>
          </p:cNvPr>
          <p:cNvPicPr>
            <a:picLocks noChangeAspect="1"/>
          </p:cNvPicPr>
          <p:nvPr userDrawn="1"/>
        </p:nvPicPr>
        <p:blipFill>
          <a:blip r:embed="rId2"/>
          <a:stretch>
            <a:fillRect/>
          </a:stretch>
        </p:blipFill>
        <p:spPr>
          <a:xfrm>
            <a:off x="11624018" y="5204258"/>
            <a:ext cx="228601" cy="182118"/>
          </a:xfrm>
          <a:prstGeom prst="rect">
            <a:avLst/>
          </a:prstGeom>
        </p:spPr>
      </p:pic>
      <p:pic>
        <p:nvPicPr>
          <p:cNvPr id="10" name="Picture 9" descr="A blue quote marks on a black background&#10;&#10;Description automatically generated">
            <a:extLst>
              <a:ext uri="{FF2B5EF4-FFF2-40B4-BE49-F238E27FC236}">
                <a16:creationId xmlns:a16="http://schemas.microsoft.com/office/drawing/2014/main" id="{388724C1-6388-143D-4A26-4A15547FD362}"/>
              </a:ext>
            </a:extLst>
          </p:cNvPr>
          <p:cNvPicPr>
            <a:picLocks noChangeAspect="1"/>
          </p:cNvPicPr>
          <p:nvPr userDrawn="1"/>
        </p:nvPicPr>
        <p:blipFill>
          <a:blip r:embed="rId3"/>
          <a:stretch>
            <a:fillRect/>
          </a:stretch>
        </p:blipFill>
        <p:spPr>
          <a:xfrm>
            <a:off x="8291028" y="2325902"/>
            <a:ext cx="228601" cy="182118"/>
          </a:xfrm>
          <a:prstGeom prst="rect">
            <a:avLst/>
          </a:prstGeom>
        </p:spPr>
      </p:pic>
    </p:spTree>
    <p:extLst>
      <p:ext uri="{BB962C8B-B14F-4D97-AF65-F5344CB8AC3E}">
        <p14:creationId xmlns:p14="http://schemas.microsoft.com/office/powerpoint/2010/main" val="3943162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Challenges and Objectives 1 of 2">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687583"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Global challenges</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Provide a brief overview of today’s real-world examples, like sustainability, global warming, supply chain crisis (i.e., consumers not being able to buy diapers they need for their babies), tied to your business challenge – NOT hypothetical examples. It has to be about what’s on people’s minds (the general public, not business or tech professionals). From the news, contemporary concerns, tangible top of mind. You may use bullets. (Limit to 100 words)</a:t>
            </a:r>
          </a:p>
        </p:txBody>
      </p:sp>
      <p:sp>
        <p:nvSpPr>
          <p:cNvPr id="18" name="Text Placeholder 18">
            <a:extLst>
              <a:ext uri="{FF2B5EF4-FFF2-40B4-BE49-F238E27FC236}">
                <a16:creationId xmlns:a16="http://schemas.microsoft.com/office/drawing/2014/main" id="{FC42D11E-2459-4A28-1551-F2A9554444A4}"/>
              </a:ext>
            </a:extLst>
          </p:cNvPr>
          <p:cNvSpPr>
            <a:spLocks noGrp="1"/>
          </p:cNvSpPr>
          <p:nvPr>
            <p:ph type="body" sz="quarter" idx="19" hasCustomPrompt="1"/>
          </p:nvPr>
        </p:nvSpPr>
        <p:spPr>
          <a:xfrm>
            <a:off x="647856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Provide a brief overview of the challenge(s) your business was facing. Was there a specific business dilemma you needed to solve that acted as the driver for change? What pain points and challenges did your organization face prior to this initiative? How were these impacting the business? How did this affect your workforce, from an engagement, morale, or productivity standpoint? Incorporate storytelling elements (e.g., why it’s relevant, how you would describe to someone not familiar with your industry). You may use bullets. (Limit to 100 words)</a:t>
            </a:r>
          </a:p>
        </p:txBody>
      </p:sp>
      <p:sp>
        <p:nvSpPr>
          <p:cNvPr id="25" name="TextBox 24">
            <a:extLst>
              <a:ext uri="{FF2B5EF4-FFF2-40B4-BE49-F238E27FC236}">
                <a16:creationId xmlns:a16="http://schemas.microsoft.com/office/drawing/2014/main" id="{C36D1B7F-CE76-6CE9-FDB4-B5BF7C039526}"/>
              </a:ext>
            </a:extLst>
          </p:cNvPr>
          <p:cNvSpPr txBox="1"/>
          <p:nvPr userDrawn="1"/>
        </p:nvSpPr>
        <p:spPr>
          <a:xfrm>
            <a:off x="6742266"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Business challenges</a:t>
            </a:r>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096000" y="1420668"/>
            <a:ext cx="0" cy="4165123"/>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7" name="Picture 16" descr="A blue globe with a black background&#10;&#10;Description automatically generated">
            <a:extLst>
              <a:ext uri="{FF2B5EF4-FFF2-40B4-BE49-F238E27FC236}">
                <a16:creationId xmlns:a16="http://schemas.microsoft.com/office/drawing/2014/main" id="{90044C8E-9257-1473-82AE-D8C490A953BD}"/>
              </a:ext>
            </a:extLst>
          </p:cNvPr>
          <p:cNvPicPr>
            <a:picLocks noChangeAspect="1"/>
          </p:cNvPicPr>
          <p:nvPr userDrawn="1"/>
        </p:nvPicPr>
        <p:blipFill>
          <a:blip r:embed="rId2"/>
          <a:stretch>
            <a:fillRect/>
          </a:stretch>
        </p:blipFill>
        <p:spPr>
          <a:xfrm>
            <a:off x="416207" y="1435525"/>
            <a:ext cx="220980" cy="220980"/>
          </a:xfrm>
          <a:prstGeom prst="rect">
            <a:avLst/>
          </a:prstGeom>
        </p:spPr>
      </p:pic>
      <p:pic>
        <p:nvPicPr>
          <p:cNvPr id="22" name="Picture 21" descr="A blue handshake on a black background&#10;&#10;Description automatically generated">
            <a:extLst>
              <a:ext uri="{FF2B5EF4-FFF2-40B4-BE49-F238E27FC236}">
                <a16:creationId xmlns:a16="http://schemas.microsoft.com/office/drawing/2014/main" id="{B05D35EB-A9BD-606D-DA7A-77387997405B}"/>
              </a:ext>
            </a:extLst>
          </p:cNvPr>
          <p:cNvPicPr>
            <a:picLocks noChangeAspect="1"/>
          </p:cNvPicPr>
          <p:nvPr userDrawn="1"/>
        </p:nvPicPr>
        <p:blipFill>
          <a:blip r:embed="rId3"/>
          <a:stretch>
            <a:fillRect/>
          </a:stretch>
        </p:blipFill>
        <p:spPr>
          <a:xfrm>
            <a:off x="6466637" y="1435833"/>
            <a:ext cx="220980" cy="220980"/>
          </a:xfrm>
          <a:prstGeom prst="rect">
            <a:avLst/>
          </a:prstGeom>
        </p:spPr>
      </p:pic>
      <p:sp>
        <p:nvSpPr>
          <p:cNvPr id="3" name="TextBox 2">
            <a:extLst>
              <a:ext uri="{FF2B5EF4-FFF2-40B4-BE49-F238E27FC236}">
                <a16:creationId xmlns:a16="http://schemas.microsoft.com/office/drawing/2014/main" id="{D95694FF-E0DC-3530-1850-422B4B663E32}"/>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Challenges and Objectives 1 of 2</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101238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hallenges and Objectives 2 of 2">
    <p:spTree>
      <p:nvGrpSpPr>
        <p:cNvPr id="1" name=""/>
        <p:cNvGrpSpPr/>
        <p:nvPr/>
      </p:nvGrpSpPr>
      <p:grpSpPr>
        <a:xfrm>
          <a:off x="0" y="0"/>
          <a:ext cx="0" cy="0"/>
          <a:chOff x="0" y="0"/>
          <a:chExt cx="0" cy="0"/>
        </a:xfrm>
      </p:grpSpPr>
      <p:pic>
        <p:nvPicPr>
          <p:cNvPr id="3" name="Picture 2" descr="A blue dart in a circle&#10;&#10;Description automatically generated">
            <a:extLst>
              <a:ext uri="{FF2B5EF4-FFF2-40B4-BE49-F238E27FC236}">
                <a16:creationId xmlns:a16="http://schemas.microsoft.com/office/drawing/2014/main" id="{2CC1F71F-9C29-2472-197E-2495F09A6B53}"/>
              </a:ext>
            </a:extLst>
          </p:cNvPr>
          <p:cNvPicPr>
            <a:picLocks noChangeAspect="1"/>
          </p:cNvPicPr>
          <p:nvPr userDrawn="1"/>
        </p:nvPicPr>
        <p:blipFill>
          <a:blip r:embed="rId2"/>
          <a:stretch>
            <a:fillRect/>
          </a:stretch>
        </p:blipFill>
        <p:spPr>
          <a:xfrm>
            <a:off x="418338" y="1428381"/>
            <a:ext cx="220980" cy="220980"/>
          </a:xfrm>
          <a:prstGeom prst="rect">
            <a:avLst/>
          </a:prstGeom>
        </p:spPr>
      </p:pic>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687583"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PROJECT OBJECTIVES</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l" defTabSz="914400" rtl="0" eaLnBrk="1" fontAlgn="auto" latinLnBrk="0" hangingPunct="1">
              <a:lnSpc>
                <a:spcPct val="105000"/>
              </a:lnSpc>
              <a:spcBef>
                <a:spcPts val="1000"/>
              </a:spcBef>
              <a:spcAft>
                <a:spcPts val="0"/>
              </a:spcAft>
              <a:buClrTx/>
              <a:buSzTx/>
              <a:buFontTx/>
              <a:buNone/>
              <a:tabLst/>
              <a:defRPr/>
            </a:pPr>
            <a:r>
              <a:rPr lang="en-US"/>
              <a:t>Describe the key objective(s) of your project. Please include details such as any specific guidelines or requirements that had to be addressed with the deployed solution, key design points used to come up with the desired use case. You may use bullets. (Limit to 100 words)</a:t>
            </a:r>
          </a:p>
          <a:p>
            <a:pPr lvl="0"/>
            <a:endParaRPr lang="en-US"/>
          </a:p>
        </p:txBody>
      </p:sp>
      <p:sp>
        <p:nvSpPr>
          <p:cNvPr id="18" name="Text Placeholder 18">
            <a:extLst>
              <a:ext uri="{FF2B5EF4-FFF2-40B4-BE49-F238E27FC236}">
                <a16:creationId xmlns:a16="http://schemas.microsoft.com/office/drawing/2014/main" id="{FC42D11E-2459-4A28-1551-F2A9554444A4}"/>
              </a:ext>
            </a:extLst>
          </p:cNvPr>
          <p:cNvSpPr>
            <a:spLocks noGrp="1"/>
          </p:cNvSpPr>
          <p:nvPr>
            <p:ph type="body" sz="quarter" idx="19" hasCustomPrompt="1"/>
          </p:nvPr>
        </p:nvSpPr>
        <p:spPr>
          <a:xfrm>
            <a:off x="647856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l" defTabSz="914400" rtl="0" eaLnBrk="1" fontAlgn="auto" latinLnBrk="0" hangingPunct="1">
              <a:lnSpc>
                <a:spcPct val="105000"/>
              </a:lnSpc>
              <a:spcBef>
                <a:spcPts val="1000"/>
              </a:spcBef>
              <a:spcAft>
                <a:spcPts val="0"/>
              </a:spcAft>
              <a:buClrTx/>
              <a:buSzTx/>
              <a:buFontTx/>
              <a:buNone/>
              <a:tabLst/>
              <a:defRPr/>
            </a:pPr>
            <a:r>
              <a:rPr lang="en-US"/>
              <a:t>Please enter why you chose SAP. Include how long your organization has been a customer of SAP. (Limit to 35 words)</a:t>
            </a:r>
          </a:p>
          <a:p>
            <a:pPr lvl="0"/>
            <a:endParaRPr lang="en-US"/>
          </a:p>
        </p:txBody>
      </p:sp>
      <p:sp>
        <p:nvSpPr>
          <p:cNvPr id="25" name="TextBox 24">
            <a:extLst>
              <a:ext uri="{FF2B5EF4-FFF2-40B4-BE49-F238E27FC236}">
                <a16:creationId xmlns:a16="http://schemas.microsoft.com/office/drawing/2014/main" id="{C36D1B7F-CE76-6CE9-FDB4-B5BF7C039526}"/>
              </a:ext>
            </a:extLst>
          </p:cNvPr>
          <p:cNvSpPr txBox="1"/>
          <p:nvPr userDrawn="1"/>
        </p:nvSpPr>
        <p:spPr>
          <a:xfrm>
            <a:off x="6742266"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WHY SAP</a:t>
            </a:r>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096000" y="1420668"/>
            <a:ext cx="0" cy="4165123"/>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Picture 6" descr="A blue triangle with black background&#10;&#10;Description automatically generated">
            <a:extLst>
              <a:ext uri="{FF2B5EF4-FFF2-40B4-BE49-F238E27FC236}">
                <a16:creationId xmlns:a16="http://schemas.microsoft.com/office/drawing/2014/main" id="{5318C173-3787-67AA-40E3-B1DF98E1C45A}"/>
              </a:ext>
            </a:extLst>
          </p:cNvPr>
          <p:cNvPicPr>
            <a:picLocks noChangeAspect="1"/>
          </p:cNvPicPr>
          <p:nvPr userDrawn="1"/>
        </p:nvPicPr>
        <p:blipFill>
          <a:blip r:embed="rId3"/>
          <a:stretch>
            <a:fillRect/>
          </a:stretch>
        </p:blipFill>
        <p:spPr>
          <a:xfrm>
            <a:off x="6462384" y="1428689"/>
            <a:ext cx="220980" cy="220980"/>
          </a:xfrm>
          <a:prstGeom prst="rect">
            <a:avLst/>
          </a:prstGeom>
        </p:spPr>
      </p:pic>
      <p:sp>
        <p:nvSpPr>
          <p:cNvPr id="4" name="TextBox 3">
            <a:extLst>
              <a:ext uri="{FF2B5EF4-FFF2-40B4-BE49-F238E27FC236}">
                <a16:creationId xmlns:a16="http://schemas.microsoft.com/office/drawing/2014/main" id="{2C583D81-74C1-E454-E9C5-294C228F3FD6}"/>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Challenges and Objectives 2 of 2</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3061970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Project or Use Cas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102531" y="3951515"/>
            <a:ext cx="0" cy="2083525"/>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Text Placeholder 18">
            <a:extLst>
              <a:ext uri="{FF2B5EF4-FFF2-40B4-BE49-F238E27FC236}">
                <a16:creationId xmlns:a16="http://schemas.microsoft.com/office/drawing/2014/main" id="{42E7A363-6E36-1FAE-C788-E1BB3DD55C33}"/>
              </a:ext>
            </a:extLst>
          </p:cNvPr>
          <p:cNvSpPr>
            <a:spLocks noGrp="1"/>
          </p:cNvSpPr>
          <p:nvPr>
            <p:ph type="body" sz="quarter" idx="18" hasCustomPrompt="1"/>
          </p:nvPr>
        </p:nvSpPr>
        <p:spPr>
          <a:xfrm>
            <a:off x="425482" y="4211945"/>
            <a:ext cx="5391420" cy="1823095"/>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Describe the process before implementing SAP solutions. You may use bullets and include supporting process flow diagram. (Limit to 100 words)</a:t>
            </a:r>
          </a:p>
        </p:txBody>
      </p:sp>
      <p:sp>
        <p:nvSpPr>
          <p:cNvPr id="9" name="Text Placeholder 18">
            <a:extLst>
              <a:ext uri="{FF2B5EF4-FFF2-40B4-BE49-F238E27FC236}">
                <a16:creationId xmlns:a16="http://schemas.microsoft.com/office/drawing/2014/main" id="{3061BA65-8F16-9F2D-6E89-01DA30B22ABA}"/>
              </a:ext>
            </a:extLst>
          </p:cNvPr>
          <p:cNvSpPr>
            <a:spLocks noGrp="1"/>
          </p:cNvSpPr>
          <p:nvPr>
            <p:ph type="body" sz="quarter" idx="30" hasCustomPrompt="1"/>
          </p:nvPr>
        </p:nvSpPr>
        <p:spPr>
          <a:xfrm>
            <a:off x="6388161" y="4211945"/>
            <a:ext cx="5394530" cy="1823095"/>
          </a:xfrm>
        </p:spPr>
        <p:txBody>
          <a:bodyPr>
            <a:noAutofit/>
          </a:bodyPr>
          <a:lstStyle>
            <a:lvl1pPr>
              <a:spcBef>
                <a:spcPts val="800"/>
              </a:spcBef>
              <a:defRPr sz="1200" spc="0" baseline="0">
                <a:latin typeface="+mn-lt"/>
              </a:defRPr>
            </a:lvl1pPr>
            <a:lvl2pPr marL="144463" indent="-138113">
              <a:spcBef>
                <a:spcPts val="300"/>
              </a:spcBef>
              <a:tabLst/>
              <a:defRPr sz="1200">
                <a:latin typeface="+mn-lt"/>
              </a:defRPr>
            </a:lvl2pPr>
            <a:lvl3pPr marL="328613" indent="-158750">
              <a:spcBef>
                <a:spcPts val="0"/>
              </a:spcBef>
              <a:tabLst/>
              <a:defRPr sz="1200">
                <a:latin typeface="+mn-lt"/>
              </a:defRPr>
            </a:lvl3pPr>
            <a:lvl4pPr marL="485775" indent="-144463">
              <a:spcBef>
                <a:spcPts val="0"/>
              </a:spcBef>
              <a:tabLst/>
              <a:defRPr sz="1200">
                <a:latin typeface="+mn-lt"/>
              </a:defRPr>
            </a:lvl4pPr>
            <a:lvl5pPr marL="657225" indent="-157163">
              <a:spcBef>
                <a:spcPts val="0"/>
              </a:spcBef>
              <a:tabLst/>
              <a:defRPr sz="1200">
                <a:latin typeface="+mn-lt"/>
              </a:defRPr>
            </a:lvl5pPr>
            <a:lvl6pPr marL="806450" indent="-142875">
              <a:tabLst/>
              <a:defRPr sz="1200"/>
            </a:lvl6pPr>
          </a:lstStyle>
          <a:p>
            <a:pPr lvl="0"/>
            <a:r>
              <a:rPr lang="en-US"/>
              <a:t>Describe the process post-implementation of SAP solutions. You may use bullets and include supporting process flow diagram. (Limit to 100 words)</a:t>
            </a:r>
          </a:p>
        </p:txBody>
      </p:sp>
      <p:sp>
        <p:nvSpPr>
          <p:cNvPr id="14" name="TextBox 13">
            <a:extLst>
              <a:ext uri="{FF2B5EF4-FFF2-40B4-BE49-F238E27FC236}">
                <a16:creationId xmlns:a16="http://schemas.microsoft.com/office/drawing/2014/main" id="{5B50A3E3-AD81-2DB9-539E-57962340CEC8}"/>
              </a:ext>
            </a:extLst>
          </p:cNvPr>
          <p:cNvSpPr txBox="1"/>
          <p:nvPr userDrawn="1"/>
        </p:nvSpPr>
        <p:spPr>
          <a:xfrm>
            <a:off x="644738" y="3979215"/>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Process Before</a:t>
            </a:r>
          </a:p>
        </p:txBody>
      </p:sp>
      <p:sp>
        <p:nvSpPr>
          <p:cNvPr id="16" name="TextBox 15">
            <a:extLst>
              <a:ext uri="{FF2B5EF4-FFF2-40B4-BE49-F238E27FC236}">
                <a16:creationId xmlns:a16="http://schemas.microsoft.com/office/drawing/2014/main" id="{61DB0A2F-06EB-7363-E1F4-51F28B5AA30F}"/>
              </a:ext>
            </a:extLst>
          </p:cNvPr>
          <p:cNvSpPr txBox="1"/>
          <p:nvPr userDrawn="1"/>
        </p:nvSpPr>
        <p:spPr>
          <a:xfrm>
            <a:off x="6615680" y="3979215"/>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Process After</a:t>
            </a:r>
          </a:p>
        </p:txBody>
      </p:sp>
      <p:pic>
        <p:nvPicPr>
          <p:cNvPr id="21" name="Picture 20" descr="A blue arrow pointing to the left&#10;&#10;Description automatically generated">
            <a:extLst>
              <a:ext uri="{FF2B5EF4-FFF2-40B4-BE49-F238E27FC236}">
                <a16:creationId xmlns:a16="http://schemas.microsoft.com/office/drawing/2014/main" id="{B4B234FC-CCDE-D843-22CD-9228322CF20A}"/>
              </a:ext>
            </a:extLst>
          </p:cNvPr>
          <p:cNvPicPr>
            <a:picLocks noChangeAspect="1"/>
          </p:cNvPicPr>
          <p:nvPr userDrawn="1"/>
        </p:nvPicPr>
        <p:blipFill>
          <a:blip r:embed="rId2"/>
          <a:stretch>
            <a:fillRect/>
          </a:stretch>
        </p:blipFill>
        <p:spPr>
          <a:xfrm>
            <a:off x="6377522" y="3942365"/>
            <a:ext cx="198120" cy="198120"/>
          </a:xfrm>
          <a:prstGeom prst="rect">
            <a:avLst/>
          </a:prstGeom>
        </p:spPr>
      </p:pic>
      <p:pic>
        <p:nvPicPr>
          <p:cNvPr id="24" name="Picture 23" descr="A blue arrow pointing to the left&#10;&#10;Description automatically generated">
            <a:extLst>
              <a:ext uri="{FF2B5EF4-FFF2-40B4-BE49-F238E27FC236}">
                <a16:creationId xmlns:a16="http://schemas.microsoft.com/office/drawing/2014/main" id="{4E7DF31B-F558-CFAD-6FB4-5B3F10026403}"/>
              </a:ext>
            </a:extLst>
          </p:cNvPr>
          <p:cNvPicPr>
            <a:picLocks noChangeAspect="1"/>
          </p:cNvPicPr>
          <p:nvPr userDrawn="1"/>
        </p:nvPicPr>
        <p:blipFill>
          <a:blip r:embed="rId3"/>
          <a:stretch>
            <a:fillRect/>
          </a:stretch>
        </p:blipFill>
        <p:spPr>
          <a:xfrm>
            <a:off x="415474" y="3940970"/>
            <a:ext cx="198120" cy="198120"/>
          </a:xfrm>
          <a:prstGeom prst="rect">
            <a:avLst/>
          </a:prstGeom>
        </p:spPr>
      </p:pic>
      <p:sp>
        <p:nvSpPr>
          <p:cNvPr id="26" name="Text Placeholder 18">
            <a:extLst>
              <a:ext uri="{FF2B5EF4-FFF2-40B4-BE49-F238E27FC236}">
                <a16:creationId xmlns:a16="http://schemas.microsoft.com/office/drawing/2014/main" id="{5C4AFF9C-A5D8-88DB-047D-2A5AAB26A3DD}"/>
              </a:ext>
            </a:extLst>
          </p:cNvPr>
          <p:cNvSpPr>
            <a:spLocks noGrp="1"/>
          </p:cNvSpPr>
          <p:nvPr>
            <p:ph type="body" sz="quarter" idx="31" hasCustomPrompt="1"/>
          </p:nvPr>
        </p:nvSpPr>
        <p:spPr>
          <a:xfrm>
            <a:off x="425482" y="1379825"/>
            <a:ext cx="11363743" cy="2129276"/>
          </a:xfrm>
        </p:spPr>
        <p:txBody>
          <a:bodyPr numCol="1" spcCol="548640">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lvl="0"/>
            <a:r>
              <a:rPr lang="en-US"/>
              <a:t>Please describe the project or use case. A more comprehensive description of the business problem being addressed and the solution that led to the outcome and results. Below are some thought-provoking questions to position your story/use case, and to present what happened. Why was there a need for this project within your organization, and what were the pain points you were addressing? What were the implementation highlights? Are you using SAP AI functionality/scenario? What drove your decision? Who supported the project internally? How long did the project take? What were the key differentiators between SAP and the competition? How did you use organizational change management to transform the business? (Do not list the functions and features of the SAP products.) Bullets are acceptable here as well as paragraph form, depending on what works best for your story. (Limit to 100 words)</a:t>
            </a:r>
          </a:p>
        </p:txBody>
      </p:sp>
      <p:sp>
        <p:nvSpPr>
          <p:cNvPr id="3" name="TextBox 2">
            <a:extLst>
              <a:ext uri="{FF2B5EF4-FFF2-40B4-BE49-F238E27FC236}">
                <a16:creationId xmlns:a16="http://schemas.microsoft.com/office/drawing/2014/main" id="{A4FBC6D9-A460-2182-436C-2BC29806FE42}"/>
              </a:ext>
            </a:extLst>
          </p:cNvPr>
          <p:cNvSpPr txBox="1"/>
          <p:nvPr userDrawn="1"/>
        </p:nvSpPr>
        <p:spPr>
          <a:xfrm>
            <a:off x="424144" y="318733"/>
            <a:ext cx="6738655"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1" i="0" kern="1200" baseline="0" dirty="0">
                <a:solidFill>
                  <a:schemeClr val="accent1"/>
                </a:solidFill>
                <a:latin typeface="+mj-lt"/>
                <a:ea typeface="+mj-ea"/>
                <a:cs typeface="Arial" panose="020B0604020202020204" pitchFamily="34" charset="0"/>
              </a:rPr>
              <a:t>Project or Use Case</a:t>
            </a:r>
            <a:endParaRPr lang="en-US" sz="1800" dirty="0">
              <a:latin typeface="+mj-lt"/>
              <a:cs typeface="Helvetica" panose="020B0604020202020204" pitchFamily="34" charset="0"/>
            </a:endParaRPr>
          </a:p>
        </p:txBody>
      </p:sp>
    </p:spTree>
    <p:extLst>
      <p:ext uri="{BB962C8B-B14F-4D97-AF65-F5344CB8AC3E}">
        <p14:creationId xmlns:p14="http://schemas.microsoft.com/office/powerpoint/2010/main" val="289857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Benefits and Outcomes 1 of 2">
    <p:spTree>
      <p:nvGrpSpPr>
        <p:cNvPr id="1" name=""/>
        <p:cNvGrpSpPr/>
        <p:nvPr/>
      </p:nvGrpSpPr>
      <p:grpSpPr>
        <a:xfrm>
          <a:off x="0" y="0"/>
          <a:ext cx="0" cy="0"/>
          <a:chOff x="0" y="0"/>
          <a:chExt cx="0" cy="0"/>
        </a:xfrm>
      </p:grpSpPr>
      <p:pic>
        <p:nvPicPr>
          <p:cNvPr id="10" name="Picture 9" descr="A blue icon of a computer screen&#10;&#10;Description automatically generated">
            <a:extLst>
              <a:ext uri="{FF2B5EF4-FFF2-40B4-BE49-F238E27FC236}">
                <a16:creationId xmlns:a16="http://schemas.microsoft.com/office/drawing/2014/main" id="{0F06A687-D59A-C2A5-277B-AE384B71C8CD}"/>
              </a:ext>
            </a:extLst>
          </p:cNvPr>
          <p:cNvPicPr>
            <a:picLocks noChangeAspect="1"/>
          </p:cNvPicPr>
          <p:nvPr userDrawn="1"/>
        </p:nvPicPr>
        <p:blipFill>
          <a:blip r:embed="rId2"/>
          <a:stretch>
            <a:fillRect/>
          </a:stretch>
        </p:blipFill>
        <p:spPr>
          <a:xfrm>
            <a:off x="402735" y="1424227"/>
            <a:ext cx="217537" cy="217537"/>
          </a:xfrm>
          <a:prstGeom prst="rect">
            <a:avLst/>
          </a:prstGeom>
        </p:spPr>
      </p:pic>
      <p:pic>
        <p:nvPicPr>
          <p:cNvPr id="8" name="Picture 7" descr="A blue computer and a phone&#10;&#10;Description automatically generated">
            <a:extLst>
              <a:ext uri="{FF2B5EF4-FFF2-40B4-BE49-F238E27FC236}">
                <a16:creationId xmlns:a16="http://schemas.microsoft.com/office/drawing/2014/main" id="{CA5062A8-9AD9-2BA0-55B7-3B0B61EF6C14}"/>
              </a:ext>
            </a:extLst>
          </p:cNvPr>
          <p:cNvPicPr>
            <a:picLocks noChangeAspect="1"/>
          </p:cNvPicPr>
          <p:nvPr userDrawn="1"/>
        </p:nvPicPr>
        <p:blipFill>
          <a:blip r:embed="rId3"/>
          <a:stretch>
            <a:fillRect/>
          </a:stretch>
        </p:blipFill>
        <p:spPr>
          <a:xfrm>
            <a:off x="6452831" y="1406980"/>
            <a:ext cx="255469" cy="255469"/>
          </a:xfrm>
          <a:prstGeom prst="rect">
            <a:avLst/>
          </a:prstGeom>
        </p:spPr>
      </p:pic>
      <p:sp>
        <p:nvSpPr>
          <p:cNvPr id="5" name="Footer Placeholder 4">
            <a:extLst>
              <a:ext uri="{FF2B5EF4-FFF2-40B4-BE49-F238E27FC236}">
                <a16:creationId xmlns:a16="http://schemas.microsoft.com/office/drawing/2014/main" id="{457AE1DD-DFC2-59E6-05E0-0FA7E6DE597A}"/>
              </a:ext>
            </a:extLst>
          </p:cNvPr>
          <p:cNvSpPr>
            <a:spLocks noGrp="1"/>
          </p:cNvSpPr>
          <p:nvPr>
            <p:ph type="ftr" sz="quarter" idx="11"/>
          </p:nvPr>
        </p:nvSpPr>
        <p:spPr/>
        <p:txBody>
          <a:body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074CEED6-1BBC-5DBC-5250-FD713FE9DA72}"/>
              </a:ext>
            </a:extLst>
          </p:cNvPr>
          <p:cNvSpPr>
            <a:spLocks noGrp="1"/>
          </p:cNvSpPr>
          <p:nvPr>
            <p:ph type="sldNum" sz="quarter" idx="12"/>
          </p:nvPr>
        </p:nvSpPr>
        <p:spPr/>
        <p:txBody>
          <a:bodyPr/>
          <a:lstStyle/>
          <a:p>
            <a:fld id="{7ED02089-8B24-8A4C-B7B6-0E63FA0D18D0}" type="slidenum">
              <a:rPr lang="en-US" smtClean="0"/>
              <a:t>‹#›</a:t>
            </a:fld>
            <a:endParaRPr lang="en-US" dirty="0"/>
          </a:p>
        </p:txBody>
      </p:sp>
      <p:sp>
        <p:nvSpPr>
          <p:cNvPr id="13" name="TextBox 12">
            <a:extLst>
              <a:ext uri="{FF2B5EF4-FFF2-40B4-BE49-F238E27FC236}">
                <a16:creationId xmlns:a16="http://schemas.microsoft.com/office/drawing/2014/main" id="{A477CEBC-4FD5-3C6C-C093-057B16737F8A}"/>
              </a:ext>
            </a:extLst>
          </p:cNvPr>
          <p:cNvSpPr txBox="1"/>
          <p:nvPr userDrawn="1"/>
        </p:nvSpPr>
        <p:spPr>
          <a:xfrm>
            <a:off x="687583" y="1464342"/>
            <a:ext cx="2066794"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Business or social</a:t>
            </a:r>
          </a:p>
        </p:txBody>
      </p:sp>
      <p:sp>
        <p:nvSpPr>
          <p:cNvPr id="19" name="Text Placeholder 18">
            <a:extLst>
              <a:ext uri="{FF2B5EF4-FFF2-40B4-BE49-F238E27FC236}">
                <a16:creationId xmlns:a16="http://schemas.microsoft.com/office/drawing/2014/main" id="{08ED52B4-E82B-097A-D342-B42566B3B7EE}"/>
              </a:ext>
            </a:extLst>
          </p:cNvPr>
          <p:cNvSpPr>
            <a:spLocks noGrp="1"/>
          </p:cNvSpPr>
          <p:nvPr>
            <p:ph type="body" sz="quarter" idx="18" hasCustomPrompt="1"/>
          </p:nvPr>
        </p:nvSpPr>
        <p:spPr>
          <a:xfrm>
            <a:off x="42548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r>
              <a:rPr lang="en-US">
                <a:solidFill>
                  <a:srgbClr val="001349"/>
                </a:solidFill>
                <a:effectLst/>
                <a:latin typeface="Arial" panose="020B0604020202020204" pitchFamily="34" charset="0"/>
              </a:rPr>
              <a:t>List business and/or social benefits and tie each to a metric, e.g.: 20% faster MRP. Bullets are acceptable. Explain the impact/outcome since the project was completed and how was it measured? What stats/evidence can you provide? Did the project: Do more with less and empower employees? Deliver best-in-class customer experience? Invent new business models &amp; revenue streams? Produce/improve Social Outcomes such as environmental or healthcare? (Limit to 100 words)</a:t>
            </a:r>
          </a:p>
        </p:txBody>
      </p:sp>
      <p:sp>
        <p:nvSpPr>
          <p:cNvPr id="18" name="Text Placeholder 18">
            <a:extLst>
              <a:ext uri="{FF2B5EF4-FFF2-40B4-BE49-F238E27FC236}">
                <a16:creationId xmlns:a16="http://schemas.microsoft.com/office/drawing/2014/main" id="{FC42D11E-2459-4A28-1551-F2A9554444A4}"/>
              </a:ext>
            </a:extLst>
          </p:cNvPr>
          <p:cNvSpPr>
            <a:spLocks noGrp="1"/>
          </p:cNvSpPr>
          <p:nvPr>
            <p:ph type="body" sz="quarter" idx="19" hasCustomPrompt="1"/>
          </p:nvPr>
        </p:nvSpPr>
        <p:spPr>
          <a:xfrm>
            <a:off x="6478562" y="1747645"/>
            <a:ext cx="5304135" cy="3872002"/>
          </a:xfrm>
        </p:spPr>
        <p:txBody>
          <a:bodyPr>
            <a:noAutofit/>
          </a:bodyPr>
          <a:lstStyle>
            <a:lvl1pPr>
              <a:lnSpc>
                <a:spcPct val="105000"/>
              </a:lnSpc>
              <a:spcBef>
                <a:spcPts val="1000"/>
              </a:spcBef>
              <a:defRPr sz="1400" spc="0" baseline="0">
                <a:latin typeface="+mn-lt"/>
              </a:defRPr>
            </a:lvl1pPr>
            <a:lvl2pPr marL="144463" indent="-138113">
              <a:spcBef>
                <a:spcPts val="400"/>
              </a:spcBef>
              <a:tabLst/>
              <a:defRPr sz="1400">
                <a:latin typeface="+mn-lt"/>
              </a:defRPr>
            </a:lvl2pPr>
            <a:lvl3pPr marL="328613" indent="-158750">
              <a:spcBef>
                <a:spcPts val="100"/>
              </a:spcBef>
              <a:tabLst/>
              <a:defRPr sz="1400">
                <a:latin typeface="+mn-lt"/>
              </a:defRPr>
            </a:lvl3pPr>
            <a:lvl4pPr marL="485775" indent="-144463">
              <a:spcBef>
                <a:spcPts val="0"/>
              </a:spcBef>
              <a:tabLst/>
              <a:defRPr sz="1400">
                <a:latin typeface="+mn-lt"/>
              </a:defRPr>
            </a:lvl4pPr>
            <a:lvl5pPr marL="657225" indent="-157163">
              <a:spcBef>
                <a:spcPts val="0"/>
              </a:spcBef>
              <a:tabLst/>
              <a:defRPr sz="1400">
                <a:latin typeface="+mn-lt"/>
              </a:defRPr>
            </a:lvl5pPr>
          </a:lstStyle>
          <a:p>
            <a:pPr marL="0" marR="0" lvl="0" indent="0" algn="l" defTabSz="914400" rtl="0" eaLnBrk="1" fontAlgn="auto" latinLnBrk="0" hangingPunct="1">
              <a:lnSpc>
                <a:spcPct val="105000"/>
              </a:lnSpc>
              <a:spcBef>
                <a:spcPts val="1000"/>
              </a:spcBef>
              <a:spcAft>
                <a:spcPts val="0"/>
              </a:spcAft>
              <a:buClrTx/>
              <a:buSzTx/>
              <a:buFontTx/>
              <a:buNone/>
              <a:tabLst/>
              <a:defRPr/>
            </a:pPr>
            <a:r>
              <a:rPr lang="en-US"/>
              <a:t>What IT improvements have been made with this project? Reduced IT costs? Better IT efficiencies, empowering IT staff to do more? Reduced hardware requirement or more efficient use of hardware and facilities? Accelerated cycle times and greater control or visibility? Greater security? Bullets are acceptable. (Limit to 100 words)</a:t>
            </a:r>
          </a:p>
        </p:txBody>
      </p:sp>
      <p:sp>
        <p:nvSpPr>
          <p:cNvPr id="25" name="TextBox 24">
            <a:extLst>
              <a:ext uri="{FF2B5EF4-FFF2-40B4-BE49-F238E27FC236}">
                <a16:creationId xmlns:a16="http://schemas.microsoft.com/office/drawing/2014/main" id="{C36D1B7F-CE76-6CE9-FDB4-B5BF7C039526}"/>
              </a:ext>
            </a:extLst>
          </p:cNvPr>
          <p:cNvSpPr txBox="1"/>
          <p:nvPr userDrawn="1"/>
        </p:nvSpPr>
        <p:spPr>
          <a:xfrm>
            <a:off x="6758246" y="1464342"/>
            <a:ext cx="2050813" cy="153888"/>
          </a:xfrm>
          <a:prstGeom prst="rect">
            <a:avLst/>
          </a:prstGeom>
          <a:noFill/>
        </p:spPr>
        <p:txBody>
          <a:bodyPr wrap="square" lIns="0" tIns="0" rIns="0" bIns="0" rtlCol="0" anchor="ctr" anchorCtr="0">
            <a:spAutoFit/>
          </a:bodyPr>
          <a:lstStyle/>
          <a:p>
            <a:r>
              <a:rPr lang="en-US" sz="1000" b="1" cap="all" spc="40" baseline="0" dirty="0">
                <a:solidFill>
                  <a:schemeClr val="accent3"/>
                </a:solidFill>
                <a:latin typeface="+mj-lt"/>
              </a:rPr>
              <a:t>IT*</a:t>
            </a:r>
          </a:p>
        </p:txBody>
      </p:sp>
      <p:cxnSp>
        <p:nvCxnSpPr>
          <p:cNvPr id="15" name="Straight Connector 14">
            <a:extLst>
              <a:ext uri="{FF2B5EF4-FFF2-40B4-BE49-F238E27FC236}">
                <a16:creationId xmlns:a16="http://schemas.microsoft.com/office/drawing/2014/main" id="{7DD7DAE5-9E3B-DE65-BE79-03920071DD13}"/>
              </a:ext>
            </a:extLst>
          </p:cNvPr>
          <p:cNvCxnSpPr>
            <a:cxnSpLocks/>
          </p:cNvCxnSpPr>
          <p:nvPr userDrawn="1"/>
        </p:nvCxnSpPr>
        <p:spPr>
          <a:xfrm>
            <a:off x="6096000" y="1420668"/>
            <a:ext cx="0" cy="4165123"/>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BC31B20-6AF3-CA5D-3A03-51B6C40B3EEE}"/>
              </a:ext>
            </a:extLst>
          </p:cNvPr>
          <p:cNvSpPr txBox="1"/>
          <p:nvPr userDrawn="1"/>
        </p:nvSpPr>
        <p:spPr>
          <a:xfrm>
            <a:off x="425481" y="322847"/>
            <a:ext cx="5553977" cy="528800"/>
          </a:xfrm>
          <a:prstGeom prst="rect">
            <a:avLst/>
          </a:prstGeom>
          <a:noFill/>
        </p:spPr>
        <p:txBody>
          <a:bodyPr wrap="none" lIns="0" tIns="0" rIns="0" bIns="0" rtlCol="0">
            <a:noAutofit/>
          </a:bodyPr>
          <a:lstStyle/>
          <a:p>
            <a:pPr algn="l"/>
            <a:r>
              <a:rPr lang="en-US" sz="3000" b="1" i="0" kern="1200" baseline="0" dirty="0">
                <a:solidFill>
                  <a:schemeClr val="accent1"/>
                </a:solidFill>
                <a:latin typeface="+mj-lt"/>
                <a:ea typeface="+mj-ea"/>
                <a:cs typeface="Arial" panose="020B0604020202020204" pitchFamily="34" charset="0"/>
              </a:rPr>
              <a:t>Benefits and Outcomes 1 of 2</a:t>
            </a:r>
            <a:endParaRPr lang="en-ZA" sz="3000" b="1" i="0" kern="1200" baseline="0" dirty="0">
              <a:solidFill>
                <a:schemeClr val="accent1"/>
              </a:solidFill>
              <a:latin typeface="+mj-lt"/>
              <a:ea typeface="+mj-ea"/>
              <a:cs typeface="Arial" panose="020B0604020202020204" pitchFamily="34" charset="0"/>
            </a:endParaRPr>
          </a:p>
        </p:txBody>
      </p:sp>
      <p:sp>
        <p:nvSpPr>
          <p:cNvPr id="3" name="Text Placeholder 2">
            <a:extLst>
              <a:ext uri="{FF2B5EF4-FFF2-40B4-BE49-F238E27FC236}">
                <a16:creationId xmlns:a16="http://schemas.microsoft.com/office/drawing/2014/main" id="{9D84B53C-E9D3-D1CC-1DC5-BC6BA7BFB08D}"/>
              </a:ext>
            </a:extLst>
          </p:cNvPr>
          <p:cNvSpPr>
            <a:spLocks noGrp="1"/>
          </p:cNvSpPr>
          <p:nvPr>
            <p:ph type="body" sz="quarter" idx="20" hasCustomPrompt="1"/>
          </p:nvPr>
        </p:nvSpPr>
        <p:spPr>
          <a:xfrm>
            <a:off x="425482" y="5937163"/>
            <a:ext cx="6027349" cy="385763"/>
          </a:xfrm>
        </p:spPr>
        <p:txBody>
          <a:bodyPr>
            <a:noAutofit/>
          </a:bodyPr>
          <a:lstStyle>
            <a:lvl1pPr>
              <a:defRPr sz="1200"/>
            </a:lvl1pPr>
            <a:lvl2pPr>
              <a:defRPr sz="1200"/>
            </a:lvl2pPr>
            <a:lvl3pPr>
              <a:defRPr sz="1200"/>
            </a:lvl3pPr>
            <a:lvl4pPr>
              <a:defRPr sz="1200"/>
            </a:lvl4pPr>
            <a:lvl5pPr>
              <a:defRPr sz="1200"/>
            </a:lvl5pPr>
          </a:lstStyle>
          <a:p>
            <a:pPr lvl="0"/>
            <a:r>
              <a:rPr lang="en-US"/>
              <a:t>Insert Footnote</a:t>
            </a:r>
          </a:p>
        </p:txBody>
      </p:sp>
    </p:spTree>
    <p:extLst>
      <p:ext uri="{BB962C8B-B14F-4D97-AF65-F5344CB8AC3E}">
        <p14:creationId xmlns:p14="http://schemas.microsoft.com/office/powerpoint/2010/main" val="281353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17" Type="http://schemas.openxmlformats.org/officeDocument/2006/relationships/tags" Target="../tags/tag98.xml"/><Relationship Id="rId21" Type="http://schemas.openxmlformats.org/officeDocument/2006/relationships/tags" Target="../tags/tag2.xml"/><Relationship Id="rId42" Type="http://schemas.openxmlformats.org/officeDocument/2006/relationships/tags" Target="../tags/tag23.xml"/><Relationship Id="rId63" Type="http://schemas.openxmlformats.org/officeDocument/2006/relationships/tags" Target="../tags/tag44.xml"/><Relationship Id="rId84" Type="http://schemas.openxmlformats.org/officeDocument/2006/relationships/tags" Target="../tags/tag65.xml"/><Relationship Id="rId138" Type="http://schemas.openxmlformats.org/officeDocument/2006/relationships/tags" Target="../tags/tag119.xml"/><Relationship Id="rId107" Type="http://schemas.openxmlformats.org/officeDocument/2006/relationships/tags" Target="../tags/tag88.xml"/><Relationship Id="rId11" Type="http://schemas.openxmlformats.org/officeDocument/2006/relationships/slideLayout" Target="../slideLayouts/slideLayout30.xml"/><Relationship Id="rId32" Type="http://schemas.openxmlformats.org/officeDocument/2006/relationships/tags" Target="../tags/tag13.xml"/><Relationship Id="rId37" Type="http://schemas.openxmlformats.org/officeDocument/2006/relationships/tags" Target="../tags/tag18.xml"/><Relationship Id="rId53" Type="http://schemas.openxmlformats.org/officeDocument/2006/relationships/tags" Target="../tags/tag34.xml"/><Relationship Id="rId58" Type="http://schemas.openxmlformats.org/officeDocument/2006/relationships/tags" Target="../tags/tag39.xml"/><Relationship Id="rId74" Type="http://schemas.openxmlformats.org/officeDocument/2006/relationships/tags" Target="../tags/tag55.xml"/><Relationship Id="rId79" Type="http://schemas.openxmlformats.org/officeDocument/2006/relationships/tags" Target="../tags/tag60.xml"/><Relationship Id="rId102" Type="http://schemas.openxmlformats.org/officeDocument/2006/relationships/tags" Target="../tags/tag83.xml"/><Relationship Id="rId123" Type="http://schemas.openxmlformats.org/officeDocument/2006/relationships/tags" Target="../tags/tag104.xml"/><Relationship Id="rId128" Type="http://schemas.openxmlformats.org/officeDocument/2006/relationships/tags" Target="../tags/tag109.xml"/><Relationship Id="rId5" Type="http://schemas.openxmlformats.org/officeDocument/2006/relationships/slideLayout" Target="../slideLayouts/slideLayout24.xml"/><Relationship Id="rId90" Type="http://schemas.openxmlformats.org/officeDocument/2006/relationships/tags" Target="../tags/tag71.xml"/><Relationship Id="rId95" Type="http://schemas.openxmlformats.org/officeDocument/2006/relationships/tags" Target="../tags/tag76.xml"/><Relationship Id="rId22" Type="http://schemas.openxmlformats.org/officeDocument/2006/relationships/tags" Target="../tags/tag3.xml"/><Relationship Id="rId27" Type="http://schemas.openxmlformats.org/officeDocument/2006/relationships/tags" Target="../tags/tag8.xml"/><Relationship Id="rId43" Type="http://schemas.openxmlformats.org/officeDocument/2006/relationships/tags" Target="../tags/tag24.xml"/><Relationship Id="rId48" Type="http://schemas.openxmlformats.org/officeDocument/2006/relationships/tags" Target="../tags/tag29.xml"/><Relationship Id="rId64" Type="http://schemas.openxmlformats.org/officeDocument/2006/relationships/tags" Target="../tags/tag45.xml"/><Relationship Id="rId69" Type="http://schemas.openxmlformats.org/officeDocument/2006/relationships/tags" Target="../tags/tag50.xml"/><Relationship Id="rId113" Type="http://schemas.openxmlformats.org/officeDocument/2006/relationships/tags" Target="../tags/tag94.xml"/><Relationship Id="rId118" Type="http://schemas.openxmlformats.org/officeDocument/2006/relationships/tags" Target="../tags/tag99.xml"/><Relationship Id="rId134" Type="http://schemas.openxmlformats.org/officeDocument/2006/relationships/tags" Target="../tags/tag115.xml"/><Relationship Id="rId139" Type="http://schemas.openxmlformats.org/officeDocument/2006/relationships/tags" Target="../tags/tag120.xml"/><Relationship Id="rId80" Type="http://schemas.openxmlformats.org/officeDocument/2006/relationships/tags" Target="../tags/tag61.xml"/><Relationship Id="rId85" Type="http://schemas.openxmlformats.org/officeDocument/2006/relationships/tags" Target="../tags/tag6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33" Type="http://schemas.openxmlformats.org/officeDocument/2006/relationships/tags" Target="../tags/tag14.xml"/><Relationship Id="rId38" Type="http://schemas.openxmlformats.org/officeDocument/2006/relationships/tags" Target="../tags/tag19.xml"/><Relationship Id="rId59" Type="http://schemas.openxmlformats.org/officeDocument/2006/relationships/tags" Target="../tags/tag40.xml"/><Relationship Id="rId103" Type="http://schemas.openxmlformats.org/officeDocument/2006/relationships/tags" Target="../tags/tag84.xml"/><Relationship Id="rId108" Type="http://schemas.openxmlformats.org/officeDocument/2006/relationships/tags" Target="../tags/tag89.xml"/><Relationship Id="rId124" Type="http://schemas.openxmlformats.org/officeDocument/2006/relationships/tags" Target="../tags/tag105.xml"/><Relationship Id="rId129" Type="http://schemas.openxmlformats.org/officeDocument/2006/relationships/tags" Target="../tags/tag110.xml"/><Relationship Id="rId54" Type="http://schemas.openxmlformats.org/officeDocument/2006/relationships/tags" Target="../tags/tag35.xml"/><Relationship Id="rId70" Type="http://schemas.openxmlformats.org/officeDocument/2006/relationships/tags" Target="../tags/tag51.xml"/><Relationship Id="rId75" Type="http://schemas.openxmlformats.org/officeDocument/2006/relationships/tags" Target="../tags/tag56.xml"/><Relationship Id="rId91" Type="http://schemas.openxmlformats.org/officeDocument/2006/relationships/tags" Target="../tags/tag72.xml"/><Relationship Id="rId96" Type="http://schemas.openxmlformats.org/officeDocument/2006/relationships/tags" Target="../tags/tag77.xml"/><Relationship Id="rId140" Type="http://schemas.openxmlformats.org/officeDocument/2006/relationships/tags" Target="../tags/tag1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23" Type="http://schemas.openxmlformats.org/officeDocument/2006/relationships/tags" Target="../tags/tag4.xml"/><Relationship Id="rId28" Type="http://schemas.openxmlformats.org/officeDocument/2006/relationships/tags" Target="../tags/tag9.xml"/><Relationship Id="rId49" Type="http://schemas.openxmlformats.org/officeDocument/2006/relationships/tags" Target="../tags/tag30.xml"/><Relationship Id="rId114" Type="http://schemas.openxmlformats.org/officeDocument/2006/relationships/tags" Target="../tags/tag95.xml"/><Relationship Id="rId119" Type="http://schemas.openxmlformats.org/officeDocument/2006/relationships/tags" Target="../tags/tag100.xml"/><Relationship Id="rId44" Type="http://schemas.openxmlformats.org/officeDocument/2006/relationships/tags" Target="../tags/tag25.xml"/><Relationship Id="rId60" Type="http://schemas.openxmlformats.org/officeDocument/2006/relationships/tags" Target="../tags/tag41.xml"/><Relationship Id="rId65" Type="http://schemas.openxmlformats.org/officeDocument/2006/relationships/tags" Target="../tags/tag46.xml"/><Relationship Id="rId81" Type="http://schemas.openxmlformats.org/officeDocument/2006/relationships/tags" Target="../tags/tag62.xml"/><Relationship Id="rId86" Type="http://schemas.openxmlformats.org/officeDocument/2006/relationships/tags" Target="../tags/tag67.xml"/><Relationship Id="rId130" Type="http://schemas.openxmlformats.org/officeDocument/2006/relationships/tags" Target="../tags/tag111.xml"/><Relationship Id="rId135" Type="http://schemas.openxmlformats.org/officeDocument/2006/relationships/tags" Target="../tags/tag116.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9" Type="http://schemas.openxmlformats.org/officeDocument/2006/relationships/tags" Target="../tags/tag20.xml"/><Relationship Id="rId109" Type="http://schemas.openxmlformats.org/officeDocument/2006/relationships/tags" Target="../tags/tag90.xml"/><Relationship Id="rId34" Type="http://schemas.openxmlformats.org/officeDocument/2006/relationships/tags" Target="../tags/tag15.xml"/><Relationship Id="rId50" Type="http://schemas.openxmlformats.org/officeDocument/2006/relationships/tags" Target="../tags/tag31.xml"/><Relationship Id="rId55" Type="http://schemas.openxmlformats.org/officeDocument/2006/relationships/tags" Target="../tags/tag36.xml"/><Relationship Id="rId76" Type="http://schemas.openxmlformats.org/officeDocument/2006/relationships/tags" Target="../tags/tag57.xml"/><Relationship Id="rId97" Type="http://schemas.openxmlformats.org/officeDocument/2006/relationships/tags" Target="../tags/tag78.xml"/><Relationship Id="rId104" Type="http://schemas.openxmlformats.org/officeDocument/2006/relationships/tags" Target="../tags/tag85.xml"/><Relationship Id="rId120" Type="http://schemas.openxmlformats.org/officeDocument/2006/relationships/tags" Target="../tags/tag101.xml"/><Relationship Id="rId125" Type="http://schemas.openxmlformats.org/officeDocument/2006/relationships/tags" Target="../tags/tag106.xml"/><Relationship Id="rId141" Type="http://schemas.openxmlformats.org/officeDocument/2006/relationships/tags" Target="../tags/tag122.xml"/><Relationship Id="rId7" Type="http://schemas.openxmlformats.org/officeDocument/2006/relationships/slideLayout" Target="../slideLayouts/slideLayout26.xml"/><Relationship Id="rId71" Type="http://schemas.openxmlformats.org/officeDocument/2006/relationships/tags" Target="../tags/tag52.xml"/><Relationship Id="rId92" Type="http://schemas.openxmlformats.org/officeDocument/2006/relationships/tags" Target="../tags/tag73.xml"/><Relationship Id="rId2" Type="http://schemas.openxmlformats.org/officeDocument/2006/relationships/slideLayout" Target="../slideLayouts/slideLayout21.xml"/><Relationship Id="rId29" Type="http://schemas.openxmlformats.org/officeDocument/2006/relationships/tags" Target="../tags/tag10.xml"/><Relationship Id="rId24" Type="http://schemas.openxmlformats.org/officeDocument/2006/relationships/tags" Target="../tags/tag5.xml"/><Relationship Id="rId40" Type="http://schemas.openxmlformats.org/officeDocument/2006/relationships/tags" Target="../tags/tag21.xml"/><Relationship Id="rId45" Type="http://schemas.openxmlformats.org/officeDocument/2006/relationships/tags" Target="../tags/tag26.xml"/><Relationship Id="rId66" Type="http://schemas.openxmlformats.org/officeDocument/2006/relationships/tags" Target="../tags/tag47.xml"/><Relationship Id="rId87" Type="http://schemas.openxmlformats.org/officeDocument/2006/relationships/tags" Target="../tags/tag68.xml"/><Relationship Id="rId110" Type="http://schemas.openxmlformats.org/officeDocument/2006/relationships/tags" Target="../tags/tag91.xml"/><Relationship Id="rId115" Type="http://schemas.openxmlformats.org/officeDocument/2006/relationships/tags" Target="../tags/tag96.xml"/><Relationship Id="rId131" Type="http://schemas.openxmlformats.org/officeDocument/2006/relationships/tags" Target="../tags/tag112.xml"/><Relationship Id="rId136" Type="http://schemas.openxmlformats.org/officeDocument/2006/relationships/tags" Target="../tags/tag117.xml"/><Relationship Id="rId61" Type="http://schemas.openxmlformats.org/officeDocument/2006/relationships/tags" Target="../tags/tag42.xml"/><Relationship Id="rId82" Type="http://schemas.openxmlformats.org/officeDocument/2006/relationships/tags" Target="../tags/tag63.xml"/><Relationship Id="rId19" Type="http://schemas.openxmlformats.org/officeDocument/2006/relationships/theme" Target="../theme/theme2.xml"/><Relationship Id="rId14" Type="http://schemas.openxmlformats.org/officeDocument/2006/relationships/slideLayout" Target="../slideLayouts/slideLayout33.xml"/><Relationship Id="rId30" Type="http://schemas.openxmlformats.org/officeDocument/2006/relationships/tags" Target="../tags/tag11.xml"/><Relationship Id="rId35" Type="http://schemas.openxmlformats.org/officeDocument/2006/relationships/tags" Target="../tags/tag16.xml"/><Relationship Id="rId56" Type="http://schemas.openxmlformats.org/officeDocument/2006/relationships/tags" Target="../tags/tag37.xml"/><Relationship Id="rId77" Type="http://schemas.openxmlformats.org/officeDocument/2006/relationships/tags" Target="../tags/tag58.xml"/><Relationship Id="rId100" Type="http://schemas.openxmlformats.org/officeDocument/2006/relationships/tags" Target="../tags/tag81.xml"/><Relationship Id="rId105" Type="http://schemas.openxmlformats.org/officeDocument/2006/relationships/tags" Target="../tags/tag86.xml"/><Relationship Id="rId126" Type="http://schemas.openxmlformats.org/officeDocument/2006/relationships/tags" Target="../tags/tag107.xml"/><Relationship Id="rId8" Type="http://schemas.openxmlformats.org/officeDocument/2006/relationships/slideLayout" Target="../slideLayouts/slideLayout27.xml"/><Relationship Id="rId51" Type="http://schemas.openxmlformats.org/officeDocument/2006/relationships/tags" Target="../tags/tag32.xml"/><Relationship Id="rId72" Type="http://schemas.openxmlformats.org/officeDocument/2006/relationships/tags" Target="../tags/tag53.xml"/><Relationship Id="rId93" Type="http://schemas.openxmlformats.org/officeDocument/2006/relationships/tags" Target="../tags/tag74.xml"/><Relationship Id="rId98" Type="http://schemas.openxmlformats.org/officeDocument/2006/relationships/tags" Target="../tags/tag79.xml"/><Relationship Id="rId121" Type="http://schemas.openxmlformats.org/officeDocument/2006/relationships/tags" Target="../tags/tag102.xml"/><Relationship Id="rId142" Type="http://schemas.openxmlformats.org/officeDocument/2006/relationships/tags" Target="../tags/tag123.xml"/><Relationship Id="rId3" Type="http://schemas.openxmlformats.org/officeDocument/2006/relationships/slideLayout" Target="../slideLayouts/slideLayout22.xml"/><Relationship Id="rId25" Type="http://schemas.openxmlformats.org/officeDocument/2006/relationships/tags" Target="../tags/tag6.xml"/><Relationship Id="rId46" Type="http://schemas.openxmlformats.org/officeDocument/2006/relationships/tags" Target="../tags/tag27.xml"/><Relationship Id="rId67" Type="http://schemas.openxmlformats.org/officeDocument/2006/relationships/tags" Target="../tags/tag48.xml"/><Relationship Id="rId116" Type="http://schemas.openxmlformats.org/officeDocument/2006/relationships/tags" Target="../tags/tag97.xml"/><Relationship Id="rId137" Type="http://schemas.openxmlformats.org/officeDocument/2006/relationships/tags" Target="../tags/tag118.xml"/><Relationship Id="rId20" Type="http://schemas.openxmlformats.org/officeDocument/2006/relationships/tags" Target="../tags/tag1.xml"/><Relationship Id="rId41" Type="http://schemas.openxmlformats.org/officeDocument/2006/relationships/tags" Target="../tags/tag22.xml"/><Relationship Id="rId62" Type="http://schemas.openxmlformats.org/officeDocument/2006/relationships/tags" Target="../tags/tag43.xml"/><Relationship Id="rId83" Type="http://schemas.openxmlformats.org/officeDocument/2006/relationships/tags" Target="../tags/tag64.xml"/><Relationship Id="rId88" Type="http://schemas.openxmlformats.org/officeDocument/2006/relationships/tags" Target="../tags/tag69.xml"/><Relationship Id="rId111" Type="http://schemas.openxmlformats.org/officeDocument/2006/relationships/tags" Target="../tags/tag92.xml"/><Relationship Id="rId132" Type="http://schemas.openxmlformats.org/officeDocument/2006/relationships/tags" Target="../tags/tag113.xml"/><Relationship Id="rId15" Type="http://schemas.openxmlformats.org/officeDocument/2006/relationships/slideLayout" Target="../slideLayouts/slideLayout34.xml"/><Relationship Id="rId36" Type="http://schemas.openxmlformats.org/officeDocument/2006/relationships/tags" Target="../tags/tag17.xml"/><Relationship Id="rId57" Type="http://schemas.openxmlformats.org/officeDocument/2006/relationships/tags" Target="../tags/tag38.xml"/><Relationship Id="rId106" Type="http://schemas.openxmlformats.org/officeDocument/2006/relationships/tags" Target="../tags/tag87.xml"/><Relationship Id="rId127" Type="http://schemas.openxmlformats.org/officeDocument/2006/relationships/tags" Target="../tags/tag108.xml"/><Relationship Id="rId10" Type="http://schemas.openxmlformats.org/officeDocument/2006/relationships/slideLayout" Target="../slideLayouts/slideLayout29.xml"/><Relationship Id="rId31" Type="http://schemas.openxmlformats.org/officeDocument/2006/relationships/tags" Target="../tags/tag12.xml"/><Relationship Id="rId52" Type="http://schemas.openxmlformats.org/officeDocument/2006/relationships/tags" Target="../tags/tag33.xml"/><Relationship Id="rId73" Type="http://schemas.openxmlformats.org/officeDocument/2006/relationships/tags" Target="../tags/tag54.xml"/><Relationship Id="rId78" Type="http://schemas.openxmlformats.org/officeDocument/2006/relationships/tags" Target="../tags/tag59.xml"/><Relationship Id="rId94" Type="http://schemas.openxmlformats.org/officeDocument/2006/relationships/tags" Target="../tags/tag75.xml"/><Relationship Id="rId99" Type="http://schemas.openxmlformats.org/officeDocument/2006/relationships/tags" Target="../tags/tag80.xml"/><Relationship Id="rId101" Type="http://schemas.openxmlformats.org/officeDocument/2006/relationships/tags" Target="../tags/tag82.xml"/><Relationship Id="rId122" Type="http://schemas.openxmlformats.org/officeDocument/2006/relationships/tags" Target="../tags/tag103.xml"/><Relationship Id="rId4" Type="http://schemas.openxmlformats.org/officeDocument/2006/relationships/slideLayout" Target="../slideLayouts/slideLayout23.xml"/><Relationship Id="rId9" Type="http://schemas.openxmlformats.org/officeDocument/2006/relationships/slideLayout" Target="../slideLayouts/slideLayout28.xml"/><Relationship Id="rId26" Type="http://schemas.openxmlformats.org/officeDocument/2006/relationships/tags" Target="../tags/tag7.xml"/><Relationship Id="rId47" Type="http://schemas.openxmlformats.org/officeDocument/2006/relationships/tags" Target="../tags/tag28.xml"/><Relationship Id="rId68" Type="http://schemas.openxmlformats.org/officeDocument/2006/relationships/tags" Target="../tags/tag49.xml"/><Relationship Id="rId89" Type="http://schemas.openxmlformats.org/officeDocument/2006/relationships/tags" Target="../tags/tag70.xml"/><Relationship Id="rId112" Type="http://schemas.openxmlformats.org/officeDocument/2006/relationships/tags" Target="../tags/tag93.xml"/><Relationship Id="rId133" Type="http://schemas.openxmlformats.org/officeDocument/2006/relationships/tags" Target="../tags/tag114.xml"/><Relationship Id="rId16"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359AA3-1DCB-7C25-6E7C-0871E74DDEEC}"/>
              </a:ext>
            </a:extLst>
          </p:cNvPr>
          <p:cNvSpPr>
            <a:spLocks noGrp="1"/>
          </p:cNvSpPr>
          <p:nvPr>
            <p:ph type="title"/>
          </p:nvPr>
        </p:nvSpPr>
        <p:spPr>
          <a:xfrm>
            <a:off x="609600" y="365125"/>
            <a:ext cx="10972800" cy="851783"/>
          </a:xfrm>
          <a:prstGeom prst="rect">
            <a:avLst/>
          </a:prstGeom>
        </p:spPr>
        <p:txBody>
          <a:bodyPr vert="horz" lIns="0" tIns="0" rIns="0" bIns="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E1F8880-19A9-895E-ACE6-1DFF217E0E36}"/>
              </a:ext>
            </a:extLst>
          </p:cNvPr>
          <p:cNvSpPr>
            <a:spLocks noGrp="1"/>
          </p:cNvSpPr>
          <p:nvPr>
            <p:ph type="body" idx="1"/>
          </p:nvPr>
        </p:nvSpPr>
        <p:spPr>
          <a:xfrm>
            <a:off x="609600" y="1825624"/>
            <a:ext cx="10972800" cy="4460875"/>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 level</a:t>
            </a:r>
          </a:p>
          <a:p>
            <a:pPr lvl="6"/>
            <a:r>
              <a:rPr lang="en-US"/>
              <a:t>Seventh level</a:t>
            </a:r>
          </a:p>
          <a:p>
            <a:pPr lvl="7"/>
            <a:r>
              <a:rPr lang="en-US"/>
              <a:t>Eighth level</a:t>
            </a:r>
          </a:p>
          <a:p>
            <a:pPr lvl="8"/>
            <a:r>
              <a:rPr lang="en-US"/>
              <a:t>Ninth level</a:t>
            </a:r>
          </a:p>
        </p:txBody>
      </p:sp>
      <p:sp>
        <p:nvSpPr>
          <p:cNvPr id="5" name="Footer Placeholder 4">
            <a:extLst>
              <a:ext uri="{FF2B5EF4-FFF2-40B4-BE49-F238E27FC236}">
                <a16:creationId xmlns:a16="http://schemas.microsoft.com/office/drawing/2014/main" id="{2A2BAD83-C4E8-F8B0-C28E-326247390AD7}"/>
              </a:ext>
            </a:extLst>
          </p:cNvPr>
          <p:cNvSpPr>
            <a:spLocks noGrp="1"/>
          </p:cNvSpPr>
          <p:nvPr>
            <p:ph type="ftr" sz="quarter" idx="3"/>
          </p:nvPr>
        </p:nvSpPr>
        <p:spPr>
          <a:xfrm>
            <a:off x="420757" y="6500472"/>
            <a:ext cx="4114800" cy="167821"/>
          </a:xfrm>
          <a:prstGeom prst="rect">
            <a:avLst/>
          </a:prstGeom>
        </p:spPr>
        <p:txBody>
          <a:bodyPr vert="horz" lIns="0" tIns="0" rIns="0" bIns="0" rtlCol="0" anchor="ctr"/>
          <a:lstStyle>
            <a:lvl1pPr algn="l">
              <a:defRPr sz="800">
                <a:solidFill>
                  <a:schemeClr val="accent1"/>
                </a:solidFill>
                <a:latin typeface="Arial" panose="020B0604020202020204" pitchFamily="34" charset="0"/>
                <a:cs typeface="Arial" panose="020B0604020202020204" pitchFamily="34" charset="0"/>
              </a:defRPr>
            </a:lvl1pPr>
          </a:lstStyle>
          <a:p>
            <a:r>
              <a:rPr lang="en-US" dirty="0"/>
              <a:t>© 2023 SAP SE or an SAP affiliate company. All rights reserved | PUBLIC</a:t>
            </a:r>
          </a:p>
        </p:txBody>
      </p:sp>
      <p:sp>
        <p:nvSpPr>
          <p:cNvPr id="6" name="Slide Number Placeholder 5">
            <a:extLst>
              <a:ext uri="{FF2B5EF4-FFF2-40B4-BE49-F238E27FC236}">
                <a16:creationId xmlns:a16="http://schemas.microsoft.com/office/drawing/2014/main" id="{7A3DA0B0-E277-70C5-0D61-CC8561381C03}"/>
              </a:ext>
            </a:extLst>
          </p:cNvPr>
          <p:cNvSpPr>
            <a:spLocks noGrp="1"/>
          </p:cNvSpPr>
          <p:nvPr>
            <p:ph type="sldNum" sz="quarter" idx="4"/>
          </p:nvPr>
        </p:nvSpPr>
        <p:spPr>
          <a:xfrm>
            <a:off x="10828646" y="6500472"/>
            <a:ext cx="988979" cy="167821"/>
          </a:xfrm>
          <a:prstGeom prst="rect">
            <a:avLst/>
          </a:prstGeom>
        </p:spPr>
        <p:txBody>
          <a:bodyPr vert="horz" lIns="0" tIns="0" rIns="0" bIns="0" rtlCol="0" anchor="ctr"/>
          <a:lstStyle>
            <a:lvl1pPr algn="r">
              <a:defRPr sz="800">
                <a:solidFill>
                  <a:schemeClr val="tx1"/>
                </a:solidFill>
                <a:latin typeface="Arial" panose="020B0604020202020204" pitchFamily="34" charset="0"/>
                <a:cs typeface="Arial" panose="020B0604020202020204" pitchFamily="34" charset="0"/>
              </a:defRPr>
            </a:lvl1pPr>
          </a:lstStyle>
          <a:p>
            <a:fld id="{7ED02089-8B24-8A4C-B7B6-0E63FA0D18D0}" type="slidenum">
              <a:rPr lang="en-US" smtClean="0"/>
              <a:pPr/>
              <a:t>‹#›</a:t>
            </a:fld>
            <a:endParaRPr lang="en-US" dirty="0"/>
          </a:p>
        </p:txBody>
      </p:sp>
    </p:spTree>
    <p:extLst>
      <p:ext uri="{BB962C8B-B14F-4D97-AF65-F5344CB8AC3E}">
        <p14:creationId xmlns:p14="http://schemas.microsoft.com/office/powerpoint/2010/main" val="2913276572"/>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7" r:id="rId3"/>
    <p:sldLayoutId id="2147483668" r:id="rId4"/>
    <p:sldLayoutId id="2147483670" r:id="rId5"/>
    <p:sldLayoutId id="2147483679" r:id="rId6"/>
    <p:sldLayoutId id="2147483672" r:id="rId7"/>
    <p:sldLayoutId id="2147483673" r:id="rId8"/>
    <p:sldLayoutId id="2147483681" r:id="rId9"/>
    <p:sldLayoutId id="2147483682" r:id="rId10"/>
    <p:sldLayoutId id="2147483678" r:id="rId11"/>
    <p:sldLayoutId id="2147483675" r:id="rId12"/>
    <p:sldLayoutId id="2147483676" r:id="rId13"/>
    <p:sldLayoutId id="2147483677" r:id="rId14"/>
    <p:sldLayoutId id="2147483683" r:id="rId15"/>
    <p:sldLayoutId id="2147483684" r:id="rId16"/>
    <p:sldLayoutId id="2147483685" r:id="rId17"/>
    <p:sldLayoutId id="2147483686" r:id="rId18"/>
    <p:sldLayoutId id="2147483706" r:id="rId19"/>
  </p:sldLayoutIdLst>
  <p:hf hdr="0" dt="0"/>
  <p:txStyles>
    <p:titleStyle>
      <a:lvl1pPr algn="l" defTabSz="914400" rtl="0" eaLnBrk="1" latinLnBrk="0" hangingPunct="1">
        <a:lnSpc>
          <a:spcPct val="90000"/>
        </a:lnSpc>
        <a:spcBef>
          <a:spcPct val="0"/>
        </a:spcBef>
        <a:buNone/>
        <a:defRPr sz="3200" b="1" i="0" kern="1200">
          <a:solidFill>
            <a:schemeClr val="accent1"/>
          </a:solidFill>
          <a:latin typeface="+mj-lt"/>
          <a:ea typeface="+mj-ea"/>
          <a:cs typeface="Arial" panose="020B0604020202020204" pitchFamily="34" charset="0"/>
        </a:defRPr>
      </a:lvl1pPr>
    </p:titleStyle>
    <p:bodyStyle>
      <a:lvl1pPr marL="0" indent="0" algn="l" defTabSz="914400" rtl="0" eaLnBrk="1" latinLnBrk="0" hangingPunct="1">
        <a:lnSpc>
          <a:spcPct val="100000"/>
        </a:lnSpc>
        <a:spcBef>
          <a:spcPts val="1600"/>
        </a:spcBef>
        <a:buFontTx/>
        <a:buNone/>
        <a:defRPr sz="1800" kern="1200">
          <a:solidFill>
            <a:schemeClr val="accent1"/>
          </a:solidFill>
          <a:latin typeface="+mn-lt"/>
          <a:ea typeface="+mn-ea"/>
          <a:cs typeface="Arial" panose="020B0604020202020204" pitchFamily="34" charset="0"/>
        </a:defRPr>
      </a:lvl1pPr>
      <a:lvl2pPr marL="217488" indent="-211138" algn="l" defTabSz="914400" rtl="0" eaLnBrk="1" latinLnBrk="0" hangingPunct="1">
        <a:lnSpc>
          <a:spcPct val="100000"/>
        </a:lnSpc>
        <a:spcBef>
          <a:spcPts val="600"/>
        </a:spcBef>
        <a:buFont typeface="Wingdings" pitchFamily="2" charset="2"/>
        <a:buChar char="§"/>
        <a:tabLst/>
        <a:defRPr sz="1800" kern="1200">
          <a:solidFill>
            <a:schemeClr val="accent1"/>
          </a:solidFill>
          <a:latin typeface="+mn-lt"/>
          <a:ea typeface="+mn-ea"/>
          <a:cs typeface="Arial" panose="020B0604020202020204" pitchFamily="34" charset="0"/>
        </a:defRPr>
      </a:lvl2pPr>
      <a:lvl3pPr marL="434975" indent="-203200" algn="l" defTabSz="914400" rtl="0" eaLnBrk="1" latinLnBrk="0" hangingPunct="1">
        <a:lnSpc>
          <a:spcPct val="100000"/>
        </a:lnSpc>
        <a:spcBef>
          <a:spcPts val="300"/>
        </a:spcBef>
        <a:buFont typeface="System Font Regular"/>
        <a:buChar char="–"/>
        <a:tabLst/>
        <a:defRPr sz="1700" kern="1200">
          <a:solidFill>
            <a:schemeClr val="accent1"/>
          </a:solidFill>
          <a:latin typeface="+mn-lt"/>
          <a:ea typeface="+mn-ea"/>
          <a:cs typeface="Arial" panose="020B0604020202020204" pitchFamily="34" charset="0"/>
        </a:defRPr>
      </a:lvl3pPr>
      <a:lvl4pPr marL="652463" indent="-203200" algn="l" defTabSz="914400" rtl="0" eaLnBrk="1" latinLnBrk="0" hangingPunct="1">
        <a:lnSpc>
          <a:spcPct val="100000"/>
        </a:lnSpc>
        <a:spcBef>
          <a:spcPts val="100"/>
        </a:spcBef>
        <a:buFont typeface="Wingdings" pitchFamily="2" charset="2"/>
        <a:buChar char="§"/>
        <a:tabLst/>
        <a:defRPr sz="1600" kern="1200">
          <a:solidFill>
            <a:schemeClr val="accent1"/>
          </a:solidFill>
          <a:latin typeface="+mn-lt"/>
          <a:ea typeface="+mn-ea"/>
          <a:cs typeface="Arial" panose="020B0604020202020204" pitchFamily="34" charset="0"/>
        </a:defRPr>
      </a:lvl4pPr>
      <a:lvl5pPr marL="847725" indent="-180975" algn="l" defTabSz="914400" rtl="0" eaLnBrk="1" latinLnBrk="0" hangingPunct="1">
        <a:lnSpc>
          <a:spcPct val="100000"/>
        </a:lnSpc>
        <a:spcBef>
          <a:spcPts val="0"/>
        </a:spcBef>
        <a:buFont typeface="System Font Regular"/>
        <a:buChar char="–"/>
        <a:tabLst/>
        <a:defRPr sz="1500" kern="1200">
          <a:solidFill>
            <a:schemeClr val="accent1"/>
          </a:solidFill>
          <a:latin typeface="+mn-lt"/>
          <a:ea typeface="+mn-ea"/>
          <a:cs typeface="Arial" panose="020B0604020202020204" pitchFamily="34" charset="0"/>
        </a:defRPr>
      </a:lvl5pPr>
      <a:lvl6pPr marL="1000125" indent="-144463" algn="l" defTabSz="914400" rtl="0" eaLnBrk="1" latinLnBrk="0" hangingPunct="1">
        <a:lnSpc>
          <a:spcPct val="100000"/>
        </a:lnSpc>
        <a:spcBef>
          <a:spcPts val="0"/>
        </a:spcBef>
        <a:buFont typeface="Wingdings" pitchFamily="2" charset="2"/>
        <a:buChar char="§"/>
        <a:tabLst/>
        <a:defRPr sz="1400" kern="1200">
          <a:solidFill>
            <a:schemeClr val="accent1"/>
          </a:solidFill>
          <a:latin typeface="+mn-lt"/>
          <a:ea typeface="+mn-ea"/>
          <a:cs typeface="+mn-cs"/>
        </a:defRPr>
      </a:lvl6pPr>
      <a:lvl7pPr marL="1160463" indent="-152400" algn="l" defTabSz="914400" rtl="0" eaLnBrk="1" latinLnBrk="0" hangingPunct="1">
        <a:lnSpc>
          <a:spcPct val="100000"/>
        </a:lnSpc>
        <a:spcBef>
          <a:spcPts val="0"/>
        </a:spcBef>
        <a:buFont typeface="System Font Regular"/>
        <a:buChar char="–"/>
        <a:tabLst/>
        <a:defRPr sz="1300" kern="1200">
          <a:solidFill>
            <a:schemeClr val="accent1"/>
          </a:solidFill>
          <a:latin typeface="+mn-lt"/>
          <a:ea typeface="+mn-ea"/>
          <a:cs typeface="+mn-cs"/>
        </a:defRPr>
      </a:lvl7pPr>
      <a:lvl8pPr marL="1304925" indent="-144463" algn="l" defTabSz="914400" rtl="0" eaLnBrk="1" latinLnBrk="0" hangingPunct="1">
        <a:lnSpc>
          <a:spcPct val="100000"/>
        </a:lnSpc>
        <a:spcBef>
          <a:spcPts val="0"/>
        </a:spcBef>
        <a:buFont typeface="Wingdings" pitchFamily="2" charset="2"/>
        <a:buChar char="§"/>
        <a:tabLst/>
        <a:defRPr sz="1200" kern="1200">
          <a:solidFill>
            <a:schemeClr val="accent1"/>
          </a:solidFill>
          <a:latin typeface="+mn-lt"/>
          <a:ea typeface="+mn-ea"/>
          <a:cs typeface="+mn-cs"/>
        </a:defRPr>
      </a:lvl8pPr>
      <a:lvl9pPr marL="1422400" indent="-131763" algn="l" defTabSz="914400" rtl="0" eaLnBrk="1" latinLnBrk="0" hangingPunct="1">
        <a:lnSpc>
          <a:spcPct val="100000"/>
        </a:lnSpc>
        <a:spcBef>
          <a:spcPts val="0"/>
        </a:spcBef>
        <a:buFont typeface="System Font Regular"/>
        <a:buChar char="–"/>
        <a:tabLst/>
        <a:defRPr sz="11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7296" userDrawn="1">
          <p15:clr>
            <a:srgbClr val="F26B43"/>
          </p15:clr>
        </p15:guide>
        <p15:guide id="4" pos="384" userDrawn="1">
          <p15:clr>
            <a:srgbClr val="F26B43"/>
          </p15:clr>
        </p15:guide>
        <p15:guide id="5" orient="horz" pos="576" userDrawn="1">
          <p15:clr>
            <a:srgbClr val="F26B43"/>
          </p15:clr>
        </p15:guide>
        <p15:guide id="6" orient="horz" pos="3960" userDrawn="1">
          <p15:clr>
            <a:srgbClr val="F26B43"/>
          </p15:clr>
        </p15:guide>
        <p15:guide id="7" pos="3696" userDrawn="1">
          <p15:clr>
            <a:srgbClr val="F26B43"/>
          </p15:clr>
        </p15:guide>
        <p15:guide id="8" pos="398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Background">
            <a:extLst>
              <a:ext uri="{FF2B5EF4-FFF2-40B4-BE49-F238E27FC236}">
                <a16:creationId xmlns:a16="http://schemas.microsoft.com/office/drawing/2014/main" id="{57293E41-954C-9E9C-7DE2-32FEDBD5A1C6}"/>
              </a:ext>
            </a:extLst>
          </p:cNvPr>
          <p:cNvSpPr/>
          <p:nvPr userDrawn="1"/>
        </p:nvSpPr>
        <p:spPr bwMode="gray">
          <a:xfrm>
            <a:off x="1" y="0"/>
            <a:ext cx="12192000" cy="6858000"/>
          </a:xfrm>
          <a:prstGeom prst="rect">
            <a:avLst/>
          </a:prstGeom>
          <a:solidFill>
            <a:schemeClr val="bg1"/>
          </a:solidFill>
          <a:ln w="15238" cap="flat">
            <a:noFill/>
            <a:prstDash val="solid"/>
            <a:miter/>
          </a:ln>
        </p:spPr>
        <p:txBody>
          <a:bodyPr lIns="89953" tIns="71963" rIns="89953" bIns="71963"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799"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sp>
        <p:nvSpPr>
          <p:cNvPr id="34" name="Slide number"/>
          <p:cNvSpPr txBox="1"/>
          <p:nvPr userDrawn="1"/>
        </p:nvSpPr>
        <p:spPr bwMode="black">
          <a:xfrm>
            <a:off x="11552747" y="6536753"/>
            <a:ext cx="134687"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b="0" i="0" noProof="0" smtClean="0">
                <a:latin typeface="+mn-lt"/>
              </a:rPr>
              <a:pPr marL="0" lvl="0" indent="0" algn="r">
                <a:buNone/>
              </a:pPr>
              <a:t>‹#›</a:t>
            </a:fld>
            <a:endParaRPr lang="en-US" sz="900" b="0" i="0" noProof="0" dirty="0">
              <a:latin typeface="+mn-lt"/>
            </a:endParaRPr>
          </a:p>
        </p:txBody>
      </p:sp>
      <p:sp>
        <p:nvSpPr>
          <p:cNvPr id="12" name="Copyright Placeholder" descr="{&quot;templafy&quot;:{&quot;id&quot;:&quot;d9e16792-5a73-494e-96bb-31358a401bf8&quot;}}">
            <a:extLst>
              <a:ext uri="{FF2B5EF4-FFF2-40B4-BE49-F238E27FC236}">
                <a16:creationId xmlns:a16="http://schemas.microsoft.com/office/drawing/2014/main" id="{539D88F9-B48F-F143-B90F-EDFB85A350E8}"/>
              </a:ext>
            </a:extLst>
          </p:cNvPr>
          <p:cNvSpPr txBox="1">
            <a:spLocks/>
          </p:cNvSpPr>
          <p:nvPr userDrawn="1"/>
        </p:nvSpPr>
        <p:spPr>
          <a:xfrm>
            <a:off x="503870" y="6536751"/>
            <a:ext cx="10152956" cy="138498"/>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buFont typeface="Arial" panose="020B0604020202020204" pitchFamily="34" charset="0"/>
              <a:buNone/>
            </a:pPr>
            <a:r>
              <a:rPr lang="en-US" sz="600" b="0" i="0" dirty="0">
                <a:latin typeface="Arial" panose="020B0604020202020204" pitchFamily="34" charset="0"/>
              </a:rPr>
              <a:t>CONFIDENTIAL</a:t>
            </a:r>
          </a:p>
        </p:txBody>
      </p:sp>
      <p:grpSp>
        <p:nvGrpSpPr>
          <p:cNvPr id="6" name="Harvey 3" hidden="1">
            <a:extLst>
              <a:ext uri="{FF2B5EF4-FFF2-40B4-BE49-F238E27FC236}">
                <a16:creationId xmlns:a16="http://schemas.microsoft.com/office/drawing/2014/main" id="{B3E7C216-6801-4AB8-8D95-E7D60F39B210}"/>
              </a:ext>
            </a:extLst>
          </p:cNvPr>
          <p:cNvGrpSpPr>
            <a:grpSpLocks/>
          </p:cNvGrpSpPr>
          <p:nvPr userDrawn="1">
            <p:custDataLst>
              <p:tags r:id="rId20"/>
            </p:custDataLst>
          </p:nvPr>
        </p:nvGrpSpPr>
        <p:grpSpPr>
          <a:xfrm>
            <a:off x="3937772" y="3978000"/>
            <a:ext cx="1024611" cy="1024878"/>
            <a:chOff x="0" y="0"/>
            <a:chExt cx="914400" cy="914400"/>
          </a:xfrm>
          <a:solidFill>
            <a:schemeClr val="accent1"/>
          </a:solidFill>
        </p:grpSpPr>
        <p:sp>
          <p:nvSpPr>
            <p:cNvPr id="7" name="Harvey 0/3 [0]">
              <a:extLst>
                <a:ext uri="{FF2B5EF4-FFF2-40B4-BE49-F238E27FC236}">
                  <a16:creationId xmlns:a16="http://schemas.microsoft.com/office/drawing/2014/main" id="{FC8CECD5-A3FB-4DD5-A846-DC09FDB6EB04}"/>
                </a:ext>
              </a:extLst>
            </p:cNvPr>
            <p:cNvSpPr>
              <a:spLocks noChangeAspect="1"/>
            </p:cNvSpPr>
            <p:nvPr>
              <p:custDataLst>
                <p:tags r:id="rId139"/>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8" name="Harvey 1/3 [1]">
              <a:extLst>
                <a:ext uri="{FF2B5EF4-FFF2-40B4-BE49-F238E27FC236}">
                  <a16:creationId xmlns:a16="http://schemas.microsoft.com/office/drawing/2014/main" id="{750B853B-8389-4427-AFB9-1CE880FE9BEE}"/>
                </a:ext>
              </a:extLst>
            </p:cNvPr>
            <p:cNvSpPr>
              <a:spLocks noChangeAspect="1"/>
            </p:cNvSpPr>
            <p:nvPr>
              <p:custDataLst>
                <p:tags r:id="rId140"/>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9" name="Harvey 2/3 [2]">
              <a:extLst>
                <a:ext uri="{FF2B5EF4-FFF2-40B4-BE49-F238E27FC236}">
                  <a16:creationId xmlns:a16="http://schemas.microsoft.com/office/drawing/2014/main" id="{0CA9A207-7055-4A72-8ED2-D82605C3D0C8}"/>
                </a:ext>
              </a:extLst>
            </p:cNvPr>
            <p:cNvSpPr>
              <a:spLocks noChangeAspect="1"/>
            </p:cNvSpPr>
            <p:nvPr>
              <p:custDataLst>
                <p:tags r:id="rId141"/>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10" name="Harvey 3/3 [3]">
              <a:extLst>
                <a:ext uri="{FF2B5EF4-FFF2-40B4-BE49-F238E27FC236}">
                  <a16:creationId xmlns:a16="http://schemas.microsoft.com/office/drawing/2014/main" id="{4422C816-875A-41F5-9DC0-8DBAE4C5C6CB}"/>
                </a:ext>
              </a:extLst>
            </p:cNvPr>
            <p:cNvSpPr>
              <a:spLocks noChangeAspect="1"/>
            </p:cNvSpPr>
            <p:nvPr>
              <p:custDataLst>
                <p:tags r:id="rId142"/>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grpSp>
      <p:grpSp>
        <p:nvGrpSpPr>
          <p:cNvPr id="11" name="Harvey 4" hidden="1">
            <a:extLst>
              <a:ext uri="{FF2B5EF4-FFF2-40B4-BE49-F238E27FC236}">
                <a16:creationId xmlns:a16="http://schemas.microsoft.com/office/drawing/2014/main" id="{DDC5C333-7028-4F79-8940-98DC17723588}"/>
              </a:ext>
            </a:extLst>
          </p:cNvPr>
          <p:cNvGrpSpPr>
            <a:grpSpLocks/>
          </p:cNvGrpSpPr>
          <p:nvPr userDrawn="1">
            <p:custDataLst>
              <p:tags r:id="rId21"/>
            </p:custDataLst>
          </p:nvPr>
        </p:nvGrpSpPr>
        <p:grpSpPr>
          <a:xfrm>
            <a:off x="5390103" y="3978000"/>
            <a:ext cx="1024611" cy="1024878"/>
            <a:chOff x="0" y="0"/>
            <a:chExt cx="914400" cy="914400"/>
          </a:xfrm>
          <a:solidFill>
            <a:schemeClr val="accent1"/>
          </a:solidFill>
        </p:grpSpPr>
        <p:sp>
          <p:nvSpPr>
            <p:cNvPr id="13" name="Harvey 0/4 [0]">
              <a:extLst>
                <a:ext uri="{FF2B5EF4-FFF2-40B4-BE49-F238E27FC236}">
                  <a16:creationId xmlns:a16="http://schemas.microsoft.com/office/drawing/2014/main" id="{70B331E2-39A8-4BAF-8DDD-C631B51EB56E}"/>
                </a:ext>
              </a:extLst>
            </p:cNvPr>
            <p:cNvSpPr>
              <a:spLocks noChangeAspect="1"/>
            </p:cNvSpPr>
            <p:nvPr>
              <p:custDataLst>
                <p:tags r:id="rId134"/>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14" name="Harvey 1/4 [1]">
              <a:extLst>
                <a:ext uri="{FF2B5EF4-FFF2-40B4-BE49-F238E27FC236}">
                  <a16:creationId xmlns:a16="http://schemas.microsoft.com/office/drawing/2014/main" id="{47F66FBA-2801-4875-BD13-0BF512FC3C6A}"/>
                </a:ext>
              </a:extLst>
            </p:cNvPr>
            <p:cNvSpPr>
              <a:spLocks noChangeAspect="1"/>
            </p:cNvSpPr>
            <p:nvPr>
              <p:custDataLst>
                <p:tags r:id="rId135"/>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15" name="Harvey 2/4 [2]">
              <a:extLst>
                <a:ext uri="{FF2B5EF4-FFF2-40B4-BE49-F238E27FC236}">
                  <a16:creationId xmlns:a16="http://schemas.microsoft.com/office/drawing/2014/main" id="{99673DAB-5272-45DC-B222-CA8CAA9FD2BB}"/>
                </a:ext>
              </a:extLst>
            </p:cNvPr>
            <p:cNvSpPr>
              <a:spLocks noChangeAspect="1"/>
            </p:cNvSpPr>
            <p:nvPr>
              <p:custDataLst>
                <p:tags r:id="rId136"/>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16" name="Harvey 3/4 [3]">
              <a:extLst>
                <a:ext uri="{FF2B5EF4-FFF2-40B4-BE49-F238E27FC236}">
                  <a16:creationId xmlns:a16="http://schemas.microsoft.com/office/drawing/2014/main" id="{F9B9444B-C98D-45FC-BA92-881D06827328}"/>
                </a:ext>
              </a:extLst>
            </p:cNvPr>
            <p:cNvSpPr>
              <a:spLocks noChangeAspect="1"/>
            </p:cNvSpPr>
            <p:nvPr>
              <p:custDataLst>
                <p:tags r:id="rId137"/>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17" name="Harvey 4/4 [4]">
              <a:extLst>
                <a:ext uri="{FF2B5EF4-FFF2-40B4-BE49-F238E27FC236}">
                  <a16:creationId xmlns:a16="http://schemas.microsoft.com/office/drawing/2014/main" id="{5FFB853D-F550-4F16-8269-A070A19E381C}"/>
                </a:ext>
              </a:extLst>
            </p:cNvPr>
            <p:cNvSpPr>
              <a:spLocks noChangeAspect="1"/>
            </p:cNvSpPr>
            <p:nvPr>
              <p:custDataLst>
                <p:tags r:id="rId138"/>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grpSp>
      <p:grpSp>
        <p:nvGrpSpPr>
          <p:cNvPr id="18" name="Harvey 8" hidden="1">
            <a:extLst>
              <a:ext uri="{FF2B5EF4-FFF2-40B4-BE49-F238E27FC236}">
                <a16:creationId xmlns:a16="http://schemas.microsoft.com/office/drawing/2014/main" id="{0630AB66-7B5F-41CE-A2EB-2EB4C67794AE}"/>
              </a:ext>
            </a:extLst>
          </p:cNvPr>
          <p:cNvGrpSpPr>
            <a:grpSpLocks/>
          </p:cNvGrpSpPr>
          <p:nvPr userDrawn="1">
            <p:custDataLst>
              <p:tags r:id="rId22"/>
            </p:custDataLst>
          </p:nvPr>
        </p:nvGrpSpPr>
        <p:grpSpPr>
          <a:xfrm>
            <a:off x="6842432" y="3978000"/>
            <a:ext cx="1024611" cy="1024878"/>
            <a:chOff x="0" y="0"/>
            <a:chExt cx="914400" cy="914400"/>
          </a:xfrm>
          <a:solidFill>
            <a:schemeClr val="accent1"/>
          </a:solidFill>
        </p:grpSpPr>
        <p:sp>
          <p:nvSpPr>
            <p:cNvPr id="19" name="Harvey 0/8 [0]">
              <a:extLst>
                <a:ext uri="{FF2B5EF4-FFF2-40B4-BE49-F238E27FC236}">
                  <a16:creationId xmlns:a16="http://schemas.microsoft.com/office/drawing/2014/main" id="{051D5678-1EFE-40CF-8563-B5E9EA35A271}"/>
                </a:ext>
              </a:extLst>
            </p:cNvPr>
            <p:cNvSpPr>
              <a:spLocks noChangeAspect="1"/>
            </p:cNvSpPr>
            <p:nvPr>
              <p:custDataLst>
                <p:tags r:id="rId125"/>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20" name="Harvey 1/8 [1]">
              <a:extLst>
                <a:ext uri="{FF2B5EF4-FFF2-40B4-BE49-F238E27FC236}">
                  <a16:creationId xmlns:a16="http://schemas.microsoft.com/office/drawing/2014/main" id="{E5DDEB4B-B8B3-42DA-AF30-4FD0A1770D91}"/>
                </a:ext>
              </a:extLst>
            </p:cNvPr>
            <p:cNvSpPr>
              <a:spLocks noChangeAspect="1"/>
            </p:cNvSpPr>
            <p:nvPr>
              <p:custDataLst>
                <p:tags r:id="rId126"/>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21" name="Harvey 2/8 [2]">
              <a:extLst>
                <a:ext uri="{FF2B5EF4-FFF2-40B4-BE49-F238E27FC236}">
                  <a16:creationId xmlns:a16="http://schemas.microsoft.com/office/drawing/2014/main" id="{FB9200C4-0418-4CEF-BBB8-18F997AD7CA8}"/>
                </a:ext>
              </a:extLst>
            </p:cNvPr>
            <p:cNvSpPr>
              <a:spLocks noChangeAspect="1"/>
            </p:cNvSpPr>
            <p:nvPr>
              <p:custDataLst>
                <p:tags r:id="rId127"/>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22" name="Harvey 3/8 [3]">
              <a:extLst>
                <a:ext uri="{FF2B5EF4-FFF2-40B4-BE49-F238E27FC236}">
                  <a16:creationId xmlns:a16="http://schemas.microsoft.com/office/drawing/2014/main" id="{8E4DE7E8-0809-4E2E-BE6A-E989A6AEBF62}"/>
                </a:ext>
              </a:extLst>
            </p:cNvPr>
            <p:cNvSpPr>
              <a:spLocks noChangeAspect="1"/>
            </p:cNvSpPr>
            <p:nvPr>
              <p:custDataLst>
                <p:tags r:id="rId128"/>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23" name="Harvey 4/8 [4]">
              <a:extLst>
                <a:ext uri="{FF2B5EF4-FFF2-40B4-BE49-F238E27FC236}">
                  <a16:creationId xmlns:a16="http://schemas.microsoft.com/office/drawing/2014/main" id="{F839E6A9-0DED-402B-8F4C-2176769B55CD}"/>
                </a:ext>
              </a:extLst>
            </p:cNvPr>
            <p:cNvSpPr>
              <a:spLocks noChangeAspect="1"/>
            </p:cNvSpPr>
            <p:nvPr>
              <p:custDataLst>
                <p:tags r:id="rId129"/>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24" name="Harvey 5/8 [5]">
              <a:extLst>
                <a:ext uri="{FF2B5EF4-FFF2-40B4-BE49-F238E27FC236}">
                  <a16:creationId xmlns:a16="http://schemas.microsoft.com/office/drawing/2014/main" id="{C3EE8663-AD08-4237-8344-6543EC4B688C}"/>
                </a:ext>
              </a:extLst>
            </p:cNvPr>
            <p:cNvSpPr>
              <a:spLocks noChangeAspect="1"/>
            </p:cNvSpPr>
            <p:nvPr>
              <p:custDataLst>
                <p:tags r:id="rId130"/>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25" name="Harvey 6/8 [6]">
              <a:extLst>
                <a:ext uri="{FF2B5EF4-FFF2-40B4-BE49-F238E27FC236}">
                  <a16:creationId xmlns:a16="http://schemas.microsoft.com/office/drawing/2014/main" id="{ADE6F931-D156-4E59-A3ED-0B14B5F0EF7E}"/>
                </a:ext>
              </a:extLst>
            </p:cNvPr>
            <p:cNvSpPr>
              <a:spLocks noChangeAspect="1"/>
            </p:cNvSpPr>
            <p:nvPr>
              <p:custDataLst>
                <p:tags r:id="rId131"/>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26" name="Harvey 7/8 [7]">
              <a:extLst>
                <a:ext uri="{FF2B5EF4-FFF2-40B4-BE49-F238E27FC236}">
                  <a16:creationId xmlns:a16="http://schemas.microsoft.com/office/drawing/2014/main" id="{A36821AE-2FF1-4F6E-AAF3-1BEA6AE153B8}"/>
                </a:ext>
              </a:extLst>
            </p:cNvPr>
            <p:cNvSpPr>
              <a:spLocks noChangeAspect="1"/>
            </p:cNvSpPr>
            <p:nvPr>
              <p:custDataLst>
                <p:tags r:id="rId132"/>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sp>
          <p:nvSpPr>
            <p:cNvPr id="27" name="Harvey 8/8 [8]">
              <a:extLst>
                <a:ext uri="{FF2B5EF4-FFF2-40B4-BE49-F238E27FC236}">
                  <a16:creationId xmlns:a16="http://schemas.microsoft.com/office/drawing/2014/main" id="{2D277E47-45D5-4503-8443-BED560C6560A}"/>
                </a:ext>
              </a:extLst>
            </p:cNvPr>
            <p:cNvSpPr>
              <a:spLocks noChangeAspect="1"/>
            </p:cNvSpPr>
            <p:nvPr>
              <p:custDataLst>
                <p:tags r:id="rId133"/>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b="0" i="0">
                <a:solidFill>
                  <a:schemeClr val="tx1"/>
                </a:solidFill>
                <a:latin typeface="Arial" panose="020B0604020202020204" pitchFamily="34" charset="0"/>
              </a:endParaRPr>
            </a:p>
          </p:txBody>
        </p:sp>
      </p:grpSp>
      <p:grpSp>
        <p:nvGrpSpPr>
          <p:cNvPr id="28" name="Harvey 100" hidden="1">
            <a:extLst>
              <a:ext uri="{FF2B5EF4-FFF2-40B4-BE49-F238E27FC236}">
                <a16:creationId xmlns:a16="http://schemas.microsoft.com/office/drawing/2014/main" id="{6D5D9337-395C-4FE4-97E6-E1CD47A644E9}"/>
              </a:ext>
            </a:extLst>
          </p:cNvPr>
          <p:cNvGrpSpPr/>
          <p:nvPr userDrawn="1">
            <p:custDataLst>
              <p:tags r:id="rId23"/>
            </p:custDataLst>
          </p:nvPr>
        </p:nvGrpSpPr>
        <p:grpSpPr>
          <a:xfrm>
            <a:off x="8294762" y="3978000"/>
            <a:ext cx="1024611" cy="1024878"/>
            <a:chOff x="4334905" y="3282696"/>
            <a:chExt cx="292608" cy="292608"/>
          </a:xfrm>
          <a:solidFill>
            <a:schemeClr val="accent1"/>
          </a:solidFill>
        </p:grpSpPr>
        <p:sp>
          <p:nvSpPr>
            <p:cNvPr id="29" name="Harvey 0/100 [0]">
              <a:extLst>
                <a:ext uri="{FF2B5EF4-FFF2-40B4-BE49-F238E27FC236}">
                  <a16:creationId xmlns:a16="http://schemas.microsoft.com/office/drawing/2014/main" id="{C2D4C837-2D4B-4D6B-81F8-9B001989609B}"/>
                </a:ext>
              </a:extLst>
            </p:cNvPr>
            <p:cNvSpPr>
              <a:spLocks noChangeAspect="1"/>
            </p:cNvSpPr>
            <p:nvPr>
              <p:custDataLst>
                <p:tags r:id="rId24"/>
              </p:custDataLst>
            </p:nvPr>
          </p:nvSpPr>
          <p:spPr>
            <a:xfrm>
              <a:off x="4334905" y="3282696"/>
              <a:ext cx="292608" cy="292608"/>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30" name="Harvey 1/100 [1]">
              <a:extLst>
                <a:ext uri="{FF2B5EF4-FFF2-40B4-BE49-F238E27FC236}">
                  <a16:creationId xmlns:a16="http://schemas.microsoft.com/office/drawing/2014/main" id="{BACD6AAA-4A1C-46BE-B491-9A4A9C7C56F3}"/>
                </a:ext>
              </a:extLst>
            </p:cNvPr>
            <p:cNvSpPr>
              <a:spLocks noChangeAspect="1"/>
            </p:cNvSpPr>
            <p:nvPr>
              <p:custDataLst>
                <p:tags r:id="rId25"/>
              </p:custDataLst>
            </p:nvPr>
          </p:nvSpPr>
          <p:spPr>
            <a:xfrm>
              <a:off x="4334905" y="3282696"/>
              <a:ext cx="292608" cy="292608"/>
            </a:xfrm>
            <a:custGeom>
              <a:avLst/>
              <a:gdLst/>
              <a:ahLst/>
              <a:cxnLst/>
              <a:rect l="l" t="t" r="r" b="b"/>
              <a:pathLst>
                <a:path w="635000" h="635000">
                  <a:moveTo>
                    <a:pt x="317500" y="0"/>
                  </a:moveTo>
                  <a:arcTo wR="317500" hR="317500" stAng="16200000" swAng="216000"/>
                  <a:lnTo>
                    <a:pt x="317500" y="317500"/>
                  </a:lnTo>
                  <a:close/>
                </a:path>
                <a:path w="635000" h="635000" fill="none">
                  <a:moveTo>
                    <a:pt x="337435" y="626"/>
                  </a:moveTo>
                  <a:arcTo wR="317500" hR="317500" stAng="-5184000" swAng="2138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31" name="Harvey 2/100 [2]">
              <a:extLst>
                <a:ext uri="{FF2B5EF4-FFF2-40B4-BE49-F238E27FC236}">
                  <a16:creationId xmlns:a16="http://schemas.microsoft.com/office/drawing/2014/main" id="{701024C3-4DEF-477C-9CFB-100E0303499E}"/>
                </a:ext>
              </a:extLst>
            </p:cNvPr>
            <p:cNvSpPr>
              <a:spLocks noChangeAspect="1"/>
            </p:cNvSpPr>
            <p:nvPr>
              <p:custDataLst>
                <p:tags r:id="rId26"/>
              </p:custDataLst>
            </p:nvPr>
          </p:nvSpPr>
          <p:spPr>
            <a:xfrm>
              <a:off x="4334905" y="3282696"/>
              <a:ext cx="292608" cy="292608"/>
            </a:xfrm>
            <a:custGeom>
              <a:avLst/>
              <a:gdLst/>
              <a:ahLst/>
              <a:cxnLst/>
              <a:rect l="l" t="t" r="r" b="b"/>
              <a:pathLst>
                <a:path w="635000" h="635000">
                  <a:moveTo>
                    <a:pt x="317500" y="0"/>
                  </a:moveTo>
                  <a:arcTo wR="317500" hR="317500" stAng="16200000" swAng="432000"/>
                  <a:lnTo>
                    <a:pt x="317500" y="317500"/>
                  </a:lnTo>
                  <a:close/>
                </a:path>
                <a:path w="635000" h="635000" fill="none">
                  <a:moveTo>
                    <a:pt x="357293" y="2503"/>
                  </a:moveTo>
                  <a:arcTo wR="317500" hR="317500" stAng="-4968000" swAng="2116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32" name="Harvey 3/100 [3]">
              <a:extLst>
                <a:ext uri="{FF2B5EF4-FFF2-40B4-BE49-F238E27FC236}">
                  <a16:creationId xmlns:a16="http://schemas.microsoft.com/office/drawing/2014/main" id="{46A461CD-8D28-4422-AF2A-8267EFA51CAD}"/>
                </a:ext>
              </a:extLst>
            </p:cNvPr>
            <p:cNvSpPr>
              <a:spLocks noChangeAspect="1"/>
            </p:cNvSpPr>
            <p:nvPr>
              <p:custDataLst>
                <p:tags r:id="rId27"/>
              </p:custDataLst>
            </p:nvPr>
          </p:nvSpPr>
          <p:spPr>
            <a:xfrm>
              <a:off x="4334905" y="3282696"/>
              <a:ext cx="292608" cy="292608"/>
            </a:xfrm>
            <a:custGeom>
              <a:avLst/>
              <a:gdLst/>
              <a:ahLst/>
              <a:cxnLst/>
              <a:rect l="l" t="t" r="r" b="b"/>
              <a:pathLst>
                <a:path w="635000" h="635000">
                  <a:moveTo>
                    <a:pt x="317500" y="0"/>
                  </a:moveTo>
                  <a:arcTo wR="317500" hR="317500" stAng="16200000" swAng="647999"/>
                  <a:lnTo>
                    <a:pt x="317500" y="317500"/>
                  </a:lnTo>
                  <a:close/>
                </a:path>
                <a:path w="635000" h="635000" fill="none">
                  <a:moveTo>
                    <a:pt x="376993" y="5623"/>
                  </a:moveTo>
                  <a:arcTo wR="317500" hR="317500" stAng="-4752000" swAng="2095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33" name="Harvey 4/100 [4]">
              <a:extLst>
                <a:ext uri="{FF2B5EF4-FFF2-40B4-BE49-F238E27FC236}">
                  <a16:creationId xmlns:a16="http://schemas.microsoft.com/office/drawing/2014/main" id="{0A337C3A-F021-437D-9E3D-FDE5AF266029}"/>
                </a:ext>
              </a:extLst>
            </p:cNvPr>
            <p:cNvSpPr>
              <a:spLocks noChangeAspect="1"/>
            </p:cNvSpPr>
            <p:nvPr>
              <p:custDataLst>
                <p:tags r:id="rId28"/>
              </p:custDataLst>
            </p:nvPr>
          </p:nvSpPr>
          <p:spPr>
            <a:xfrm>
              <a:off x="4334905" y="3282696"/>
              <a:ext cx="292608" cy="292608"/>
            </a:xfrm>
            <a:custGeom>
              <a:avLst/>
              <a:gdLst/>
              <a:ahLst/>
              <a:cxnLst/>
              <a:rect l="l" t="t" r="r" b="b"/>
              <a:pathLst>
                <a:path w="635000" h="635000">
                  <a:moveTo>
                    <a:pt x="317500" y="0"/>
                  </a:moveTo>
                  <a:arcTo wR="317500" hR="317500" stAng="16200000" swAng="864000"/>
                  <a:lnTo>
                    <a:pt x="317500" y="317500"/>
                  </a:lnTo>
                  <a:close/>
                </a:path>
                <a:path w="635000" h="635000" fill="none">
                  <a:moveTo>
                    <a:pt x="396459" y="9974"/>
                  </a:moveTo>
                  <a:arcTo wR="317500" hR="317500" stAng="-4536000" swAng="20735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35" name="Harvey 5/100 [5]">
              <a:extLst>
                <a:ext uri="{FF2B5EF4-FFF2-40B4-BE49-F238E27FC236}">
                  <a16:creationId xmlns:a16="http://schemas.microsoft.com/office/drawing/2014/main" id="{BDF66AF7-3D75-4118-B7E6-241B2C41B2C9}"/>
                </a:ext>
              </a:extLst>
            </p:cNvPr>
            <p:cNvSpPr>
              <a:spLocks noChangeAspect="1"/>
            </p:cNvSpPr>
            <p:nvPr>
              <p:custDataLst>
                <p:tags r:id="rId29"/>
              </p:custDataLst>
            </p:nvPr>
          </p:nvSpPr>
          <p:spPr>
            <a:xfrm>
              <a:off x="4334905" y="3282696"/>
              <a:ext cx="292608" cy="292608"/>
            </a:xfrm>
            <a:custGeom>
              <a:avLst/>
              <a:gdLst/>
              <a:ahLst/>
              <a:cxnLst/>
              <a:rect l="l" t="t" r="r" b="b"/>
              <a:pathLst>
                <a:path w="635000" h="635000">
                  <a:moveTo>
                    <a:pt x="317500" y="0"/>
                  </a:moveTo>
                  <a:arcTo wR="317500" hR="317500" stAng="16200000" swAng="1080000"/>
                  <a:lnTo>
                    <a:pt x="317500" y="317500"/>
                  </a:lnTo>
                  <a:close/>
                </a:path>
                <a:path w="635000" h="635000" fill="none">
                  <a:moveTo>
                    <a:pt x="415612" y="15539"/>
                  </a:moveTo>
                  <a:arcTo wR="317500" hR="317500" stAng="-4320000" swAng="2052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36" name="Harvey 6/100 [6]">
              <a:extLst>
                <a:ext uri="{FF2B5EF4-FFF2-40B4-BE49-F238E27FC236}">
                  <a16:creationId xmlns:a16="http://schemas.microsoft.com/office/drawing/2014/main" id="{E74E7438-4315-4097-9BA7-F0CE3252AC14}"/>
                </a:ext>
              </a:extLst>
            </p:cNvPr>
            <p:cNvSpPr>
              <a:spLocks noChangeAspect="1"/>
            </p:cNvSpPr>
            <p:nvPr>
              <p:custDataLst>
                <p:tags r:id="rId30"/>
              </p:custDataLst>
            </p:nvPr>
          </p:nvSpPr>
          <p:spPr>
            <a:xfrm>
              <a:off x="4334905" y="3282696"/>
              <a:ext cx="292608" cy="292608"/>
            </a:xfrm>
            <a:custGeom>
              <a:avLst/>
              <a:gdLst/>
              <a:ahLst/>
              <a:cxnLst/>
              <a:rect l="l" t="t" r="r" b="b"/>
              <a:pathLst>
                <a:path w="635000" h="635000">
                  <a:moveTo>
                    <a:pt x="317500" y="0"/>
                  </a:moveTo>
                  <a:arcTo wR="317500" hR="317500" stAng="16200000" swAng="1295999"/>
                  <a:lnTo>
                    <a:pt x="317500" y="317500"/>
                  </a:lnTo>
                  <a:close/>
                </a:path>
                <a:path w="635000" h="635000" fill="none">
                  <a:moveTo>
                    <a:pt x="434379" y="22295"/>
                  </a:moveTo>
                  <a:arcTo wR="317500" hR="317500" stAng="-4104000" swAng="2030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37" name="Harvey 7/100 [7]">
              <a:extLst>
                <a:ext uri="{FF2B5EF4-FFF2-40B4-BE49-F238E27FC236}">
                  <a16:creationId xmlns:a16="http://schemas.microsoft.com/office/drawing/2014/main" id="{FEBA4E91-97BB-4DAC-B193-66FA4828DB26}"/>
                </a:ext>
              </a:extLst>
            </p:cNvPr>
            <p:cNvSpPr>
              <a:spLocks noChangeAspect="1"/>
            </p:cNvSpPr>
            <p:nvPr>
              <p:custDataLst>
                <p:tags r:id="rId31"/>
              </p:custDataLst>
            </p:nvPr>
          </p:nvSpPr>
          <p:spPr>
            <a:xfrm>
              <a:off x="4334905" y="3282696"/>
              <a:ext cx="292608" cy="292608"/>
            </a:xfrm>
            <a:custGeom>
              <a:avLst/>
              <a:gdLst/>
              <a:ahLst/>
              <a:cxnLst/>
              <a:rect l="l" t="t" r="r" b="b"/>
              <a:pathLst>
                <a:path w="635000" h="635000">
                  <a:moveTo>
                    <a:pt x="317500" y="0"/>
                  </a:moveTo>
                  <a:arcTo wR="317500" hR="317500" stAng="16200000" swAng="1512000"/>
                  <a:lnTo>
                    <a:pt x="317500" y="317500"/>
                  </a:lnTo>
                  <a:close/>
                </a:path>
                <a:path w="635000" h="635000" fill="none">
                  <a:moveTo>
                    <a:pt x="452684" y="30217"/>
                  </a:moveTo>
                  <a:arcTo wR="317500" hR="317500" stAng="-3888000" swAng="20087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38" name="Harvey 8/100 [8]">
              <a:extLst>
                <a:ext uri="{FF2B5EF4-FFF2-40B4-BE49-F238E27FC236}">
                  <a16:creationId xmlns:a16="http://schemas.microsoft.com/office/drawing/2014/main" id="{EEB85E02-177B-40CF-B926-A4423CC7C827}"/>
                </a:ext>
              </a:extLst>
            </p:cNvPr>
            <p:cNvSpPr>
              <a:spLocks noChangeAspect="1"/>
            </p:cNvSpPr>
            <p:nvPr>
              <p:custDataLst>
                <p:tags r:id="rId32"/>
              </p:custDataLst>
            </p:nvPr>
          </p:nvSpPr>
          <p:spPr>
            <a:xfrm>
              <a:off x="4334905" y="3282696"/>
              <a:ext cx="292608" cy="292608"/>
            </a:xfrm>
            <a:custGeom>
              <a:avLst/>
              <a:gdLst/>
              <a:ahLst/>
              <a:cxnLst/>
              <a:rect l="l" t="t" r="r" b="b"/>
              <a:pathLst>
                <a:path w="635000" h="635000">
                  <a:moveTo>
                    <a:pt x="317500" y="0"/>
                  </a:moveTo>
                  <a:arcTo wR="317500" hR="317500" stAng="16200000" swAng="1728000"/>
                  <a:lnTo>
                    <a:pt x="317500" y="317500"/>
                  </a:lnTo>
                  <a:close/>
                </a:path>
                <a:path w="635000" h="635000" fill="none">
                  <a:moveTo>
                    <a:pt x="470456" y="39272"/>
                  </a:moveTo>
                  <a:arcTo wR="317500" hR="317500" stAng="-3672000" swAng="1987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39" name="Harvey 9/100 [9]">
              <a:extLst>
                <a:ext uri="{FF2B5EF4-FFF2-40B4-BE49-F238E27FC236}">
                  <a16:creationId xmlns:a16="http://schemas.microsoft.com/office/drawing/2014/main" id="{C133BC7F-B0E3-404F-92D1-BB930C4F3311}"/>
                </a:ext>
              </a:extLst>
            </p:cNvPr>
            <p:cNvSpPr>
              <a:spLocks noChangeAspect="1"/>
            </p:cNvSpPr>
            <p:nvPr>
              <p:custDataLst>
                <p:tags r:id="rId33"/>
              </p:custDataLst>
            </p:nvPr>
          </p:nvSpPr>
          <p:spPr>
            <a:xfrm>
              <a:off x="4334905" y="3282696"/>
              <a:ext cx="292608" cy="292608"/>
            </a:xfrm>
            <a:custGeom>
              <a:avLst/>
              <a:gdLst/>
              <a:ahLst/>
              <a:cxnLst/>
              <a:rect l="l" t="t" r="r" b="b"/>
              <a:pathLst>
                <a:path w="635000" h="635000">
                  <a:moveTo>
                    <a:pt x="317500" y="0"/>
                  </a:moveTo>
                  <a:arcTo wR="317500" hR="317500" stAng="16200000" swAng="1944000"/>
                  <a:lnTo>
                    <a:pt x="317500" y="317500"/>
                  </a:lnTo>
                  <a:close/>
                </a:path>
                <a:path w="635000" h="635000" fill="none">
                  <a:moveTo>
                    <a:pt x="487625" y="49425"/>
                  </a:moveTo>
                  <a:arcTo wR="317500" hR="317500" stAng="-3456000" swAng="1965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0" name="Harvey 10/100 [10]">
              <a:extLst>
                <a:ext uri="{FF2B5EF4-FFF2-40B4-BE49-F238E27FC236}">
                  <a16:creationId xmlns:a16="http://schemas.microsoft.com/office/drawing/2014/main" id="{F2FB72A6-CDF7-48B3-A3B8-5A5FC061802C}"/>
                </a:ext>
              </a:extLst>
            </p:cNvPr>
            <p:cNvSpPr>
              <a:spLocks noChangeAspect="1"/>
            </p:cNvSpPr>
            <p:nvPr>
              <p:custDataLst>
                <p:tags r:id="rId34"/>
              </p:custDataLst>
            </p:nvPr>
          </p:nvSpPr>
          <p:spPr>
            <a:xfrm>
              <a:off x="4334905" y="3282696"/>
              <a:ext cx="292608" cy="292608"/>
            </a:xfrm>
            <a:custGeom>
              <a:avLst/>
              <a:gdLst/>
              <a:ahLst/>
              <a:cxnLst/>
              <a:rect l="l" t="t" r="r" b="b"/>
              <a:pathLst>
                <a:path w="635000" h="635000">
                  <a:moveTo>
                    <a:pt x="317500" y="0"/>
                  </a:moveTo>
                  <a:arcTo wR="317500" hR="317500" stAng="16200000" swAng="2160000"/>
                  <a:lnTo>
                    <a:pt x="317500" y="317500"/>
                  </a:lnTo>
                  <a:close/>
                </a:path>
                <a:path w="635000" h="635000" fill="none">
                  <a:moveTo>
                    <a:pt x="504121" y="60637"/>
                  </a:moveTo>
                  <a:arcTo wR="317500" hR="317500" stAng="-3240000" swAng="1944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1" name="Harvey 11/100 [11]">
              <a:extLst>
                <a:ext uri="{FF2B5EF4-FFF2-40B4-BE49-F238E27FC236}">
                  <a16:creationId xmlns:a16="http://schemas.microsoft.com/office/drawing/2014/main" id="{F3110C8B-1B18-4579-AB3F-0F4A0840CF38}"/>
                </a:ext>
              </a:extLst>
            </p:cNvPr>
            <p:cNvSpPr>
              <a:spLocks noChangeAspect="1"/>
            </p:cNvSpPr>
            <p:nvPr>
              <p:custDataLst>
                <p:tags r:id="rId35"/>
              </p:custDataLst>
            </p:nvPr>
          </p:nvSpPr>
          <p:spPr>
            <a:xfrm>
              <a:off x="4334905" y="3282696"/>
              <a:ext cx="292608" cy="292608"/>
            </a:xfrm>
            <a:custGeom>
              <a:avLst/>
              <a:gdLst/>
              <a:ahLst/>
              <a:cxnLst/>
              <a:rect l="l" t="t" r="r" b="b"/>
              <a:pathLst>
                <a:path w="635000" h="635000">
                  <a:moveTo>
                    <a:pt x="317500" y="0"/>
                  </a:moveTo>
                  <a:arcTo wR="317500" hR="317500" stAng="16200000" swAng="2376000"/>
                  <a:lnTo>
                    <a:pt x="317500" y="317500"/>
                  </a:lnTo>
                  <a:close/>
                </a:path>
                <a:path w="635000" h="635000" fill="none">
                  <a:moveTo>
                    <a:pt x="519882" y="72862"/>
                  </a:moveTo>
                  <a:arcTo wR="317500" hR="317500" stAng="-3024000" swAng="1922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2" name="Harvey 12/100 [12]">
              <a:extLst>
                <a:ext uri="{FF2B5EF4-FFF2-40B4-BE49-F238E27FC236}">
                  <a16:creationId xmlns:a16="http://schemas.microsoft.com/office/drawing/2014/main" id="{84A1B722-E5AC-45F7-9498-7FF502B6FA2B}"/>
                </a:ext>
              </a:extLst>
            </p:cNvPr>
            <p:cNvSpPr>
              <a:spLocks noChangeAspect="1"/>
            </p:cNvSpPr>
            <p:nvPr>
              <p:custDataLst>
                <p:tags r:id="rId36"/>
              </p:custDataLst>
            </p:nvPr>
          </p:nvSpPr>
          <p:spPr>
            <a:xfrm>
              <a:off x="4334905" y="3282696"/>
              <a:ext cx="292608" cy="292608"/>
            </a:xfrm>
            <a:custGeom>
              <a:avLst/>
              <a:gdLst/>
              <a:ahLst/>
              <a:cxnLst/>
              <a:rect l="l" t="t" r="r" b="b"/>
              <a:pathLst>
                <a:path w="635000" h="635000">
                  <a:moveTo>
                    <a:pt x="317500" y="0"/>
                  </a:moveTo>
                  <a:arcTo wR="317500" hR="317500" stAng="16200000" swAng="2591999"/>
                  <a:lnTo>
                    <a:pt x="317500" y="317500"/>
                  </a:lnTo>
                  <a:close/>
                </a:path>
                <a:path w="635000" h="635000" fill="none">
                  <a:moveTo>
                    <a:pt x="534843" y="86052"/>
                  </a:moveTo>
                  <a:arcTo wR="317500" hR="317500" stAng="-2808000" swAng="1900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3" name="Harvey 13/100 [13]">
              <a:extLst>
                <a:ext uri="{FF2B5EF4-FFF2-40B4-BE49-F238E27FC236}">
                  <a16:creationId xmlns:a16="http://schemas.microsoft.com/office/drawing/2014/main" id="{A5599F20-B957-4DF9-8B04-F2B77AAF0BDB}"/>
                </a:ext>
              </a:extLst>
            </p:cNvPr>
            <p:cNvSpPr>
              <a:spLocks noChangeAspect="1"/>
            </p:cNvSpPr>
            <p:nvPr>
              <p:custDataLst>
                <p:tags r:id="rId37"/>
              </p:custDataLst>
            </p:nvPr>
          </p:nvSpPr>
          <p:spPr>
            <a:xfrm>
              <a:off x="4334905" y="3282696"/>
              <a:ext cx="292608" cy="292608"/>
            </a:xfrm>
            <a:custGeom>
              <a:avLst/>
              <a:gdLst/>
              <a:ahLst/>
              <a:cxnLst/>
              <a:rect l="l" t="t" r="r" b="b"/>
              <a:pathLst>
                <a:path w="635000" h="635000">
                  <a:moveTo>
                    <a:pt x="317500" y="0"/>
                  </a:moveTo>
                  <a:arcTo wR="317500" hR="317500" stAng="16200000" swAng="2808000"/>
                  <a:lnTo>
                    <a:pt x="317500" y="317500"/>
                  </a:lnTo>
                  <a:close/>
                </a:path>
                <a:path w="635000" h="635000" fill="none">
                  <a:moveTo>
                    <a:pt x="548947" y="100156"/>
                  </a:moveTo>
                  <a:arcTo wR="317500" hR="317500" stAng="-2591999" swAng="1879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4" name="Harvey 14/100 [14]">
              <a:extLst>
                <a:ext uri="{FF2B5EF4-FFF2-40B4-BE49-F238E27FC236}">
                  <a16:creationId xmlns:a16="http://schemas.microsoft.com/office/drawing/2014/main" id="{F74357FC-EB3D-46C4-B56A-5007C9F4FB84}"/>
                </a:ext>
              </a:extLst>
            </p:cNvPr>
            <p:cNvSpPr>
              <a:spLocks noChangeAspect="1"/>
            </p:cNvSpPr>
            <p:nvPr>
              <p:custDataLst>
                <p:tags r:id="rId38"/>
              </p:custDataLst>
            </p:nvPr>
          </p:nvSpPr>
          <p:spPr>
            <a:xfrm>
              <a:off x="4334905" y="3282696"/>
              <a:ext cx="292608" cy="292608"/>
            </a:xfrm>
            <a:custGeom>
              <a:avLst/>
              <a:gdLst/>
              <a:ahLst/>
              <a:cxnLst/>
              <a:rect l="l" t="t" r="r" b="b"/>
              <a:pathLst>
                <a:path w="635000" h="635000">
                  <a:moveTo>
                    <a:pt x="317500" y="0"/>
                  </a:moveTo>
                  <a:arcTo wR="317500" hR="317500" stAng="16200000" swAng="3024000"/>
                  <a:lnTo>
                    <a:pt x="317500" y="317500"/>
                  </a:lnTo>
                  <a:close/>
                </a:path>
                <a:path w="635000" h="635000" fill="none">
                  <a:moveTo>
                    <a:pt x="562137" y="115117"/>
                  </a:moveTo>
                  <a:arcTo wR="317500" hR="317500" stAng="-2375999" swAng="1857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5" name="Harvey 15/100 [15]">
              <a:extLst>
                <a:ext uri="{FF2B5EF4-FFF2-40B4-BE49-F238E27FC236}">
                  <a16:creationId xmlns:a16="http://schemas.microsoft.com/office/drawing/2014/main" id="{32E8E8F3-9DBC-46F4-9700-CAF071913650}"/>
                </a:ext>
              </a:extLst>
            </p:cNvPr>
            <p:cNvSpPr>
              <a:spLocks noChangeAspect="1"/>
            </p:cNvSpPr>
            <p:nvPr>
              <p:custDataLst>
                <p:tags r:id="rId39"/>
              </p:custDataLst>
            </p:nvPr>
          </p:nvSpPr>
          <p:spPr>
            <a:xfrm>
              <a:off x="4334905" y="3282696"/>
              <a:ext cx="292608" cy="292608"/>
            </a:xfrm>
            <a:custGeom>
              <a:avLst/>
              <a:gdLst/>
              <a:ahLst/>
              <a:cxnLst/>
              <a:rect l="l" t="t" r="r" b="b"/>
              <a:pathLst>
                <a:path w="635000" h="635000">
                  <a:moveTo>
                    <a:pt x="317500" y="0"/>
                  </a:moveTo>
                  <a:arcTo wR="317500" hR="317500" stAng="16200000" swAng="3240000"/>
                  <a:lnTo>
                    <a:pt x="317500" y="317500"/>
                  </a:lnTo>
                  <a:close/>
                </a:path>
                <a:path w="635000" h="635000" fill="none">
                  <a:moveTo>
                    <a:pt x="574362" y="130878"/>
                  </a:moveTo>
                  <a:arcTo wR="317500" hR="317500" stAng="-2160000" swAng="1836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6" name="Harvey 16/100 [16]">
              <a:extLst>
                <a:ext uri="{FF2B5EF4-FFF2-40B4-BE49-F238E27FC236}">
                  <a16:creationId xmlns:a16="http://schemas.microsoft.com/office/drawing/2014/main" id="{71360883-3CF3-4439-9568-E456C60454A8}"/>
                </a:ext>
              </a:extLst>
            </p:cNvPr>
            <p:cNvSpPr>
              <a:spLocks noChangeAspect="1"/>
            </p:cNvSpPr>
            <p:nvPr>
              <p:custDataLst>
                <p:tags r:id="rId40"/>
              </p:custDataLst>
            </p:nvPr>
          </p:nvSpPr>
          <p:spPr>
            <a:xfrm>
              <a:off x="4334905" y="3282696"/>
              <a:ext cx="292608" cy="292608"/>
            </a:xfrm>
            <a:custGeom>
              <a:avLst/>
              <a:gdLst/>
              <a:ahLst/>
              <a:cxnLst/>
              <a:rect l="l" t="t" r="r" b="b"/>
              <a:pathLst>
                <a:path w="635000" h="635000">
                  <a:moveTo>
                    <a:pt x="317500" y="0"/>
                  </a:moveTo>
                  <a:arcTo wR="317500" hR="317500" stAng="16200000" swAng="3456000"/>
                  <a:lnTo>
                    <a:pt x="317500" y="317500"/>
                  </a:lnTo>
                  <a:close/>
                </a:path>
                <a:path w="635000" h="635000" fill="none">
                  <a:moveTo>
                    <a:pt x="585574" y="147374"/>
                  </a:moveTo>
                  <a:arcTo wR="317500" hR="317500" stAng="-1944000" swAng="1814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7" name="Harvey 17/100 [17]">
              <a:extLst>
                <a:ext uri="{FF2B5EF4-FFF2-40B4-BE49-F238E27FC236}">
                  <a16:creationId xmlns:a16="http://schemas.microsoft.com/office/drawing/2014/main" id="{AE88FC9E-FB95-4413-AE3E-B8BF504735B5}"/>
                </a:ext>
              </a:extLst>
            </p:cNvPr>
            <p:cNvSpPr>
              <a:spLocks noChangeAspect="1"/>
            </p:cNvSpPr>
            <p:nvPr>
              <p:custDataLst>
                <p:tags r:id="rId41"/>
              </p:custDataLst>
            </p:nvPr>
          </p:nvSpPr>
          <p:spPr>
            <a:xfrm>
              <a:off x="4334905" y="3282696"/>
              <a:ext cx="292608" cy="292608"/>
            </a:xfrm>
            <a:custGeom>
              <a:avLst/>
              <a:gdLst/>
              <a:ahLst/>
              <a:cxnLst/>
              <a:rect l="l" t="t" r="r" b="b"/>
              <a:pathLst>
                <a:path w="635000" h="635000">
                  <a:moveTo>
                    <a:pt x="317500" y="0"/>
                  </a:moveTo>
                  <a:arcTo wR="317500" hR="317500" stAng="16200000" swAng="3672000"/>
                  <a:lnTo>
                    <a:pt x="317500" y="317500"/>
                  </a:lnTo>
                  <a:close/>
                </a:path>
                <a:path w="635000" h="635000" fill="none">
                  <a:moveTo>
                    <a:pt x="595727" y="164543"/>
                  </a:moveTo>
                  <a:arcTo wR="317500" hR="317500" stAng="-1727999" swAng="1792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8" name="Harvey 18/100 [18]">
              <a:extLst>
                <a:ext uri="{FF2B5EF4-FFF2-40B4-BE49-F238E27FC236}">
                  <a16:creationId xmlns:a16="http://schemas.microsoft.com/office/drawing/2014/main" id="{62593B83-E4BE-4CE8-9B0B-25AF9B7D4254}"/>
                </a:ext>
              </a:extLst>
            </p:cNvPr>
            <p:cNvSpPr>
              <a:spLocks noChangeAspect="1"/>
            </p:cNvSpPr>
            <p:nvPr>
              <p:custDataLst>
                <p:tags r:id="rId42"/>
              </p:custDataLst>
            </p:nvPr>
          </p:nvSpPr>
          <p:spPr>
            <a:xfrm>
              <a:off x="4334905" y="3282696"/>
              <a:ext cx="292608" cy="292608"/>
            </a:xfrm>
            <a:custGeom>
              <a:avLst/>
              <a:gdLst/>
              <a:ahLst/>
              <a:cxnLst/>
              <a:rect l="l" t="t" r="r" b="b"/>
              <a:pathLst>
                <a:path w="635000" h="635000">
                  <a:moveTo>
                    <a:pt x="317500" y="0"/>
                  </a:moveTo>
                  <a:arcTo wR="317500" hR="317500" stAng="16200000" swAng="3888000"/>
                  <a:lnTo>
                    <a:pt x="317500" y="317500"/>
                  </a:lnTo>
                  <a:close/>
                </a:path>
                <a:path w="635000" h="635000" fill="none">
                  <a:moveTo>
                    <a:pt x="604782" y="182315"/>
                  </a:moveTo>
                  <a:arcTo wR="317500" hR="317500" stAng="-1512000" swAng="1771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49" name="Harvey 19/100 [19]">
              <a:extLst>
                <a:ext uri="{FF2B5EF4-FFF2-40B4-BE49-F238E27FC236}">
                  <a16:creationId xmlns:a16="http://schemas.microsoft.com/office/drawing/2014/main" id="{CD41838E-0172-403D-9B68-FD51310F5400}"/>
                </a:ext>
              </a:extLst>
            </p:cNvPr>
            <p:cNvSpPr>
              <a:spLocks noChangeAspect="1"/>
            </p:cNvSpPr>
            <p:nvPr>
              <p:custDataLst>
                <p:tags r:id="rId43"/>
              </p:custDataLst>
            </p:nvPr>
          </p:nvSpPr>
          <p:spPr>
            <a:xfrm>
              <a:off x="4334905" y="3282696"/>
              <a:ext cx="292608" cy="292608"/>
            </a:xfrm>
            <a:custGeom>
              <a:avLst/>
              <a:gdLst/>
              <a:ahLst/>
              <a:cxnLst/>
              <a:rect l="l" t="t" r="r" b="b"/>
              <a:pathLst>
                <a:path w="635000" h="635000">
                  <a:moveTo>
                    <a:pt x="317500" y="0"/>
                  </a:moveTo>
                  <a:arcTo wR="317500" hR="317500" stAng="16200000" swAng="4104000"/>
                  <a:lnTo>
                    <a:pt x="317500" y="317500"/>
                  </a:lnTo>
                  <a:close/>
                </a:path>
                <a:path w="635000" h="635000" fill="none">
                  <a:moveTo>
                    <a:pt x="612704" y="200620"/>
                  </a:moveTo>
                  <a:arcTo wR="317500" hR="317500" stAng="-1295999" swAng="1749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0" name="Harvey 20/100 [20]">
              <a:extLst>
                <a:ext uri="{FF2B5EF4-FFF2-40B4-BE49-F238E27FC236}">
                  <a16:creationId xmlns:a16="http://schemas.microsoft.com/office/drawing/2014/main" id="{EDE3F4CF-CB3E-40C2-B070-AC09F1E8FBD5}"/>
                </a:ext>
              </a:extLst>
            </p:cNvPr>
            <p:cNvSpPr>
              <a:spLocks noChangeAspect="1"/>
            </p:cNvSpPr>
            <p:nvPr>
              <p:custDataLst>
                <p:tags r:id="rId44"/>
              </p:custDataLst>
            </p:nvPr>
          </p:nvSpPr>
          <p:spPr>
            <a:xfrm>
              <a:off x="4334905" y="3282696"/>
              <a:ext cx="292608" cy="292608"/>
            </a:xfrm>
            <a:custGeom>
              <a:avLst/>
              <a:gdLst/>
              <a:ahLst/>
              <a:cxnLst/>
              <a:rect l="l" t="t" r="r" b="b"/>
              <a:pathLst>
                <a:path w="635000" h="635000">
                  <a:moveTo>
                    <a:pt x="317500" y="0"/>
                  </a:moveTo>
                  <a:arcTo wR="317500" hR="317500" stAng="16200000" swAng="4320000"/>
                  <a:lnTo>
                    <a:pt x="317500" y="317500"/>
                  </a:lnTo>
                  <a:close/>
                </a:path>
                <a:path w="635000" h="635000" fill="none">
                  <a:moveTo>
                    <a:pt x="619460" y="219387"/>
                  </a:moveTo>
                  <a:arcTo wR="317500" hR="317500" stAng="-1080000" swAng="1728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1" name="Harvey 21/100 [21]">
              <a:extLst>
                <a:ext uri="{FF2B5EF4-FFF2-40B4-BE49-F238E27FC236}">
                  <a16:creationId xmlns:a16="http://schemas.microsoft.com/office/drawing/2014/main" id="{CD8E25E7-83D2-4F78-92A7-435281704491}"/>
                </a:ext>
              </a:extLst>
            </p:cNvPr>
            <p:cNvSpPr>
              <a:spLocks noChangeAspect="1"/>
            </p:cNvSpPr>
            <p:nvPr>
              <p:custDataLst>
                <p:tags r:id="rId45"/>
              </p:custDataLst>
            </p:nvPr>
          </p:nvSpPr>
          <p:spPr>
            <a:xfrm>
              <a:off x="4334905" y="3282696"/>
              <a:ext cx="292608" cy="292608"/>
            </a:xfrm>
            <a:custGeom>
              <a:avLst/>
              <a:gdLst/>
              <a:ahLst/>
              <a:cxnLst/>
              <a:rect l="l" t="t" r="r" b="b"/>
              <a:pathLst>
                <a:path w="635000" h="635000">
                  <a:moveTo>
                    <a:pt x="317500" y="0"/>
                  </a:moveTo>
                  <a:arcTo wR="317500" hR="317500" stAng="16200000" swAng="4536000"/>
                  <a:lnTo>
                    <a:pt x="317500" y="317500"/>
                  </a:lnTo>
                  <a:close/>
                </a:path>
                <a:path w="635000" h="635000" fill="none">
                  <a:moveTo>
                    <a:pt x="625025" y="238540"/>
                  </a:moveTo>
                  <a:arcTo wR="317500" hR="317500" stAng="-864000" swAng="1706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2" name="Harvey 22/100 [22]">
              <a:extLst>
                <a:ext uri="{FF2B5EF4-FFF2-40B4-BE49-F238E27FC236}">
                  <a16:creationId xmlns:a16="http://schemas.microsoft.com/office/drawing/2014/main" id="{C6A696FB-9EFC-47F6-9860-247C48C1FC3D}"/>
                </a:ext>
              </a:extLst>
            </p:cNvPr>
            <p:cNvSpPr>
              <a:spLocks noChangeAspect="1"/>
            </p:cNvSpPr>
            <p:nvPr>
              <p:custDataLst>
                <p:tags r:id="rId46"/>
              </p:custDataLst>
            </p:nvPr>
          </p:nvSpPr>
          <p:spPr>
            <a:xfrm>
              <a:off x="4334905" y="3282696"/>
              <a:ext cx="292608" cy="292608"/>
            </a:xfrm>
            <a:custGeom>
              <a:avLst/>
              <a:gdLst/>
              <a:ahLst/>
              <a:cxnLst/>
              <a:rect l="l" t="t" r="r" b="b"/>
              <a:pathLst>
                <a:path w="635000" h="635000">
                  <a:moveTo>
                    <a:pt x="317500" y="0"/>
                  </a:moveTo>
                  <a:arcTo wR="317500" hR="317500" stAng="16200000" swAng="4752000"/>
                  <a:lnTo>
                    <a:pt x="317500" y="317500"/>
                  </a:lnTo>
                  <a:close/>
                </a:path>
                <a:path w="635000" h="635000" fill="none">
                  <a:moveTo>
                    <a:pt x="629376" y="258006"/>
                  </a:moveTo>
                  <a:arcTo wR="317500" hR="317500" stAng="-647999" swAng="1684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3" name="Harvey 23/100 [23]">
              <a:extLst>
                <a:ext uri="{FF2B5EF4-FFF2-40B4-BE49-F238E27FC236}">
                  <a16:creationId xmlns:a16="http://schemas.microsoft.com/office/drawing/2014/main" id="{252958D2-EE89-4FBF-BF7B-C8AFAD704413}"/>
                </a:ext>
              </a:extLst>
            </p:cNvPr>
            <p:cNvSpPr>
              <a:spLocks noChangeAspect="1"/>
            </p:cNvSpPr>
            <p:nvPr>
              <p:custDataLst>
                <p:tags r:id="rId47"/>
              </p:custDataLst>
            </p:nvPr>
          </p:nvSpPr>
          <p:spPr>
            <a:xfrm>
              <a:off x="4334905" y="3282696"/>
              <a:ext cx="292608" cy="292608"/>
            </a:xfrm>
            <a:custGeom>
              <a:avLst/>
              <a:gdLst/>
              <a:ahLst/>
              <a:cxnLst/>
              <a:rect l="l" t="t" r="r" b="b"/>
              <a:pathLst>
                <a:path w="635000" h="635000">
                  <a:moveTo>
                    <a:pt x="317500" y="0"/>
                  </a:moveTo>
                  <a:arcTo wR="317500" hR="317500" stAng="16200000" swAng="4968000"/>
                  <a:lnTo>
                    <a:pt x="317500" y="317500"/>
                  </a:lnTo>
                  <a:close/>
                </a:path>
                <a:path w="635000" h="635000" fill="none">
                  <a:moveTo>
                    <a:pt x="632496" y="277706"/>
                  </a:moveTo>
                  <a:arcTo wR="317500" hR="317500" stAng="-432000" swAng="1663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4" name="Harvey 24/100 [24]">
              <a:extLst>
                <a:ext uri="{FF2B5EF4-FFF2-40B4-BE49-F238E27FC236}">
                  <a16:creationId xmlns:a16="http://schemas.microsoft.com/office/drawing/2014/main" id="{314E82DC-04B6-406C-9D65-1115F4D2AA22}"/>
                </a:ext>
              </a:extLst>
            </p:cNvPr>
            <p:cNvSpPr>
              <a:spLocks noChangeAspect="1"/>
            </p:cNvSpPr>
            <p:nvPr>
              <p:custDataLst>
                <p:tags r:id="rId48"/>
              </p:custDataLst>
            </p:nvPr>
          </p:nvSpPr>
          <p:spPr>
            <a:xfrm>
              <a:off x="4334905" y="3282696"/>
              <a:ext cx="292608" cy="292608"/>
            </a:xfrm>
            <a:custGeom>
              <a:avLst/>
              <a:gdLst/>
              <a:ahLst/>
              <a:cxnLst/>
              <a:rect l="l" t="t" r="r" b="b"/>
              <a:pathLst>
                <a:path w="635000" h="635000">
                  <a:moveTo>
                    <a:pt x="317500" y="0"/>
                  </a:moveTo>
                  <a:arcTo wR="317500" hR="317500" stAng="16200000" swAng="5183999"/>
                  <a:lnTo>
                    <a:pt x="317500" y="317500"/>
                  </a:lnTo>
                  <a:close/>
                </a:path>
                <a:path w="635000" h="635000" fill="none">
                  <a:moveTo>
                    <a:pt x="634373" y="297564"/>
                  </a:moveTo>
                  <a:arcTo wR="317500" hR="317500" stAng="-216000" swAng="1641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5" name="Harvey 25/100 [25]">
              <a:extLst>
                <a:ext uri="{FF2B5EF4-FFF2-40B4-BE49-F238E27FC236}">
                  <a16:creationId xmlns:a16="http://schemas.microsoft.com/office/drawing/2014/main" id="{669D1B60-A74F-4296-8610-F3DCDDC15022}"/>
                </a:ext>
              </a:extLst>
            </p:cNvPr>
            <p:cNvSpPr>
              <a:spLocks noChangeAspect="1"/>
            </p:cNvSpPr>
            <p:nvPr>
              <p:custDataLst>
                <p:tags r:id="rId49"/>
              </p:custDataLst>
            </p:nvPr>
          </p:nvSpPr>
          <p:spPr>
            <a:xfrm>
              <a:off x="4334905" y="3282696"/>
              <a:ext cx="292608" cy="292608"/>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6" name="Harvey 26/100 [26]">
              <a:extLst>
                <a:ext uri="{FF2B5EF4-FFF2-40B4-BE49-F238E27FC236}">
                  <a16:creationId xmlns:a16="http://schemas.microsoft.com/office/drawing/2014/main" id="{FF6DD112-04B6-4656-AB9D-1F9950FEE2D9}"/>
                </a:ext>
              </a:extLst>
            </p:cNvPr>
            <p:cNvSpPr>
              <a:spLocks noChangeAspect="1"/>
            </p:cNvSpPr>
            <p:nvPr>
              <p:custDataLst>
                <p:tags r:id="rId50"/>
              </p:custDataLst>
            </p:nvPr>
          </p:nvSpPr>
          <p:spPr>
            <a:xfrm>
              <a:off x="4334905" y="3282696"/>
              <a:ext cx="292608" cy="292608"/>
            </a:xfrm>
            <a:custGeom>
              <a:avLst/>
              <a:gdLst/>
              <a:ahLst/>
              <a:cxnLst/>
              <a:rect l="l" t="t" r="r" b="b"/>
              <a:pathLst>
                <a:path w="635000" h="635000">
                  <a:moveTo>
                    <a:pt x="317500" y="0"/>
                  </a:moveTo>
                  <a:arcTo wR="317500" hR="317500" stAng="16200000" swAng="5616000"/>
                  <a:lnTo>
                    <a:pt x="317500" y="317500"/>
                  </a:lnTo>
                  <a:close/>
                </a:path>
                <a:path w="635000" h="635000" fill="none">
                  <a:moveTo>
                    <a:pt x="634373" y="337435"/>
                  </a:moveTo>
                  <a:arcTo wR="317500" hR="317500" stAng="216000" swAng="15983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7" name="Harvey 27/100 [27]">
              <a:extLst>
                <a:ext uri="{FF2B5EF4-FFF2-40B4-BE49-F238E27FC236}">
                  <a16:creationId xmlns:a16="http://schemas.microsoft.com/office/drawing/2014/main" id="{E2928B53-FC5C-427C-AE65-9286773D84B2}"/>
                </a:ext>
              </a:extLst>
            </p:cNvPr>
            <p:cNvSpPr>
              <a:spLocks noChangeAspect="1"/>
            </p:cNvSpPr>
            <p:nvPr>
              <p:custDataLst>
                <p:tags r:id="rId51"/>
              </p:custDataLst>
            </p:nvPr>
          </p:nvSpPr>
          <p:spPr>
            <a:xfrm>
              <a:off x="4334905" y="3282696"/>
              <a:ext cx="292608" cy="292608"/>
            </a:xfrm>
            <a:custGeom>
              <a:avLst/>
              <a:gdLst/>
              <a:ahLst/>
              <a:cxnLst/>
              <a:rect l="l" t="t" r="r" b="b"/>
              <a:pathLst>
                <a:path w="635000" h="635000">
                  <a:moveTo>
                    <a:pt x="317500" y="0"/>
                  </a:moveTo>
                  <a:arcTo wR="317500" hR="317500" stAng="16200000" swAng="5832000"/>
                  <a:lnTo>
                    <a:pt x="317500" y="317500"/>
                  </a:lnTo>
                  <a:close/>
                </a:path>
                <a:path w="635000" h="635000" fill="none">
                  <a:moveTo>
                    <a:pt x="632496" y="357293"/>
                  </a:moveTo>
                  <a:arcTo wR="317500" hR="317500" stAng="432000" swAng="1576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8" name="Harvey 28/100 [28]">
              <a:extLst>
                <a:ext uri="{FF2B5EF4-FFF2-40B4-BE49-F238E27FC236}">
                  <a16:creationId xmlns:a16="http://schemas.microsoft.com/office/drawing/2014/main" id="{D8CF4F20-8FEC-47FF-9B86-E818143B2C19}"/>
                </a:ext>
              </a:extLst>
            </p:cNvPr>
            <p:cNvSpPr>
              <a:spLocks noChangeAspect="1"/>
            </p:cNvSpPr>
            <p:nvPr>
              <p:custDataLst>
                <p:tags r:id="rId52"/>
              </p:custDataLst>
            </p:nvPr>
          </p:nvSpPr>
          <p:spPr>
            <a:xfrm>
              <a:off x="4334905" y="3282696"/>
              <a:ext cx="292608" cy="292608"/>
            </a:xfrm>
            <a:custGeom>
              <a:avLst/>
              <a:gdLst/>
              <a:ahLst/>
              <a:cxnLst/>
              <a:rect l="l" t="t" r="r" b="b"/>
              <a:pathLst>
                <a:path w="635000" h="635000">
                  <a:moveTo>
                    <a:pt x="317500" y="0"/>
                  </a:moveTo>
                  <a:arcTo wR="317500" hR="317500" stAng="16200000" swAng="6048000"/>
                  <a:lnTo>
                    <a:pt x="317500" y="317500"/>
                  </a:lnTo>
                  <a:close/>
                </a:path>
                <a:path w="635000" h="635000" fill="none">
                  <a:moveTo>
                    <a:pt x="629376" y="376993"/>
                  </a:moveTo>
                  <a:arcTo wR="317500" hR="317500" stAng="648000" swAng="1555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59" name="Harvey 29/100 [29]">
              <a:extLst>
                <a:ext uri="{FF2B5EF4-FFF2-40B4-BE49-F238E27FC236}">
                  <a16:creationId xmlns:a16="http://schemas.microsoft.com/office/drawing/2014/main" id="{E1AF074D-4599-4D0E-8078-66303FEBDE44}"/>
                </a:ext>
              </a:extLst>
            </p:cNvPr>
            <p:cNvSpPr>
              <a:spLocks noChangeAspect="1"/>
            </p:cNvSpPr>
            <p:nvPr>
              <p:custDataLst>
                <p:tags r:id="rId53"/>
              </p:custDataLst>
            </p:nvPr>
          </p:nvSpPr>
          <p:spPr>
            <a:xfrm>
              <a:off x="4334905" y="3282696"/>
              <a:ext cx="292608" cy="292608"/>
            </a:xfrm>
            <a:custGeom>
              <a:avLst/>
              <a:gdLst/>
              <a:ahLst/>
              <a:cxnLst/>
              <a:rect l="l" t="t" r="r" b="b"/>
              <a:pathLst>
                <a:path w="635000" h="635000">
                  <a:moveTo>
                    <a:pt x="317500" y="0"/>
                  </a:moveTo>
                  <a:arcTo wR="317500" hR="317500" stAng="16200000" swAng="6263999"/>
                  <a:lnTo>
                    <a:pt x="317500" y="317500"/>
                  </a:lnTo>
                  <a:close/>
                </a:path>
                <a:path w="635000" h="635000" fill="none">
                  <a:moveTo>
                    <a:pt x="625025" y="396459"/>
                  </a:moveTo>
                  <a:arcTo wR="317500" hR="317500" stAng="863999" swAng="1533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0" name="Harvey 30/100 [30]">
              <a:extLst>
                <a:ext uri="{FF2B5EF4-FFF2-40B4-BE49-F238E27FC236}">
                  <a16:creationId xmlns:a16="http://schemas.microsoft.com/office/drawing/2014/main" id="{2DF9C982-C062-4899-8A5F-20F49AD9E1B5}"/>
                </a:ext>
              </a:extLst>
            </p:cNvPr>
            <p:cNvSpPr>
              <a:spLocks noChangeAspect="1"/>
            </p:cNvSpPr>
            <p:nvPr>
              <p:custDataLst>
                <p:tags r:id="rId54"/>
              </p:custDataLst>
            </p:nvPr>
          </p:nvSpPr>
          <p:spPr>
            <a:xfrm>
              <a:off x="4334905" y="3282696"/>
              <a:ext cx="292608" cy="292608"/>
            </a:xfrm>
            <a:custGeom>
              <a:avLst/>
              <a:gdLst/>
              <a:ahLst/>
              <a:cxnLst/>
              <a:rect l="l" t="t" r="r" b="b"/>
              <a:pathLst>
                <a:path w="635000" h="635000">
                  <a:moveTo>
                    <a:pt x="317500" y="0"/>
                  </a:moveTo>
                  <a:arcTo wR="317500" hR="317500" stAng="16200000" swAng="6480000"/>
                  <a:lnTo>
                    <a:pt x="317500" y="317500"/>
                  </a:lnTo>
                  <a:close/>
                </a:path>
                <a:path w="635000" h="635000" fill="none">
                  <a:moveTo>
                    <a:pt x="619460" y="415612"/>
                  </a:moveTo>
                  <a:arcTo wR="317500" hR="317500" stAng="1080000" swAng="15119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1" name="Harvey 31/100 [31]">
              <a:extLst>
                <a:ext uri="{FF2B5EF4-FFF2-40B4-BE49-F238E27FC236}">
                  <a16:creationId xmlns:a16="http://schemas.microsoft.com/office/drawing/2014/main" id="{E98CD797-9DD9-4143-9058-D1ABF95E7406}"/>
                </a:ext>
              </a:extLst>
            </p:cNvPr>
            <p:cNvSpPr>
              <a:spLocks noChangeAspect="1"/>
            </p:cNvSpPr>
            <p:nvPr>
              <p:custDataLst>
                <p:tags r:id="rId55"/>
              </p:custDataLst>
            </p:nvPr>
          </p:nvSpPr>
          <p:spPr>
            <a:xfrm>
              <a:off x="4334905" y="3282696"/>
              <a:ext cx="292608" cy="292608"/>
            </a:xfrm>
            <a:custGeom>
              <a:avLst/>
              <a:gdLst/>
              <a:ahLst/>
              <a:cxnLst/>
              <a:rect l="l" t="t" r="r" b="b"/>
              <a:pathLst>
                <a:path w="635000" h="635000">
                  <a:moveTo>
                    <a:pt x="317500" y="0"/>
                  </a:moveTo>
                  <a:arcTo wR="317500" hR="317500" stAng="16200000" swAng="6696000"/>
                  <a:lnTo>
                    <a:pt x="317500" y="317500"/>
                  </a:lnTo>
                  <a:close/>
                </a:path>
                <a:path w="635000" h="635000" fill="none">
                  <a:moveTo>
                    <a:pt x="612704" y="434379"/>
                  </a:moveTo>
                  <a:arcTo wR="317500" hR="317500" stAng="1295999" swAng="14903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2" name="Harvey 32/100 [32]">
              <a:extLst>
                <a:ext uri="{FF2B5EF4-FFF2-40B4-BE49-F238E27FC236}">
                  <a16:creationId xmlns:a16="http://schemas.microsoft.com/office/drawing/2014/main" id="{39029FE4-844F-47DA-8FEF-FB68673FF10C}"/>
                </a:ext>
              </a:extLst>
            </p:cNvPr>
            <p:cNvSpPr>
              <a:spLocks noChangeAspect="1"/>
            </p:cNvSpPr>
            <p:nvPr>
              <p:custDataLst>
                <p:tags r:id="rId56"/>
              </p:custDataLst>
            </p:nvPr>
          </p:nvSpPr>
          <p:spPr>
            <a:xfrm>
              <a:off x="4334905" y="3282696"/>
              <a:ext cx="292608" cy="292608"/>
            </a:xfrm>
            <a:custGeom>
              <a:avLst/>
              <a:gdLst/>
              <a:ahLst/>
              <a:cxnLst/>
              <a:rect l="l" t="t" r="r" b="b"/>
              <a:pathLst>
                <a:path w="635000" h="635000">
                  <a:moveTo>
                    <a:pt x="317500" y="0"/>
                  </a:moveTo>
                  <a:arcTo wR="317500" hR="317500" stAng="16200000" swAng="6912000"/>
                  <a:lnTo>
                    <a:pt x="317500" y="317500"/>
                  </a:lnTo>
                  <a:close/>
                </a:path>
                <a:path w="635000" h="635000" fill="none">
                  <a:moveTo>
                    <a:pt x="604782" y="452684"/>
                  </a:moveTo>
                  <a:arcTo wR="317500" hR="317500" stAng="1512000" swAng="14687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3" name="Harvey 33/100 [33]">
              <a:extLst>
                <a:ext uri="{FF2B5EF4-FFF2-40B4-BE49-F238E27FC236}">
                  <a16:creationId xmlns:a16="http://schemas.microsoft.com/office/drawing/2014/main" id="{B99AA4D4-9C74-447B-89EF-8FD268FF95EE}"/>
                </a:ext>
              </a:extLst>
            </p:cNvPr>
            <p:cNvSpPr>
              <a:spLocks noChangeAspect="1"/>
            </p:cNvSpPr>
            <p:nvPr>
              <p:custDataLst>
                <p:tags r:id="rId57"/>
              </p:custDataLst>
            </p:nvPr>
          </p:nvSpPr>
          <p:spPr>
            <a:xfrm>
              <a:off x="4334905" y="3282696"/>
              <a:ext cx="292608" cy="292608"/>
            </a:xfrm>
            <a:custGeom>
              <a:avLst/>
              <a:gdLst/>
              <a:ahLst/>
              <a:cxnLst/>
              <a:rect l="l" t="t" r="r" b="b"/>
              <a:pathLst>
                <a:path w="635000" h="635000">
                  <a:moveTo>
                    <a:pt x="317500" y="0"/>
                  </a:moveTo>
                  <a:arcTo wR="317500" hR="317500" stAng="16200000" swAng="7128000"/>
                  <a:lnTo>
                    <a:pt x="317500" y="317500"/>
                  </a:lnTo>
                  <a:close/>
                </a:path>
                <a:path w="635000" h="635000" fill="none">
                  <a:moveTo>
                    <a:pt x="595727" y="470456"/>
                  </a:moveTo>
                  <a:arcTo wR="317500" hR="317500" stAng="1728000" swAng="1447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4" name="Harvey 34/100 [34]">
              <a:extLst>
                <a:ext uri="{FF2B5EF4-FFF2-40B4-BE49-F238E27FC236}">
                  <a16:creationId xmlns:a16="http://schemas.microsoft.com/office/drawing/2014/main" id="{0880CCDE-4DDE-49A8-AFB2-FDDCE314B4D3}"/>
                </a:ext>
              </a:extLst>
            </p:cNvPr>
            <p:cNvSpPr>
              <a:spLocks noChangeAspect="1"/>
            </p:cNvSpPr>
            <p:nvPr>
              <p:custDataLst>
                <p:tags r:id="rId58"/>
              </p:custDataLst>
            </p:nvPr>
          </p:nvSpPr>
          <p:spPr>
            <a:xfrm>
              <a:off x="4334905" y="3282696"/>
              <a:ext cx="292608" cy="292608"/>
            </a:xfrm>
            <a:custGeom>
              <a:avLst/>
              <a:gdLst/>
              <a:ahLst/>
              <a:cxnLst/>
              <a:rect l="l" t="t" r="r" b="b"/>
              <a:pathLst>
                <a:path w="635000" h="635000">
                  <a:moveTo>
                    <a:pt x="317500" y="0"/>
                  </a:moveTo>
                  <a:arcTo wR="317500" hR="317500" stAng="16200000" swAng="7344000"/>
                  <a:lnTo>
                    <a:pt x="317500" y="317500"/>
                  </a:lnTo>
                  <a:close/>
                </a:path>
                <a:path w="635000" h="635000" fill="none">
                  <a:moveTo>
                    <a:pt x="585574" y="487625"/>
                  </a:moveTo>
                  <a:arcTo wR="317500" hR="317500" stAng="1944000" swAng="14255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5" name="Harvey 35/100 [35]">
              <a:extLst>
                <a:ext uri="{FF2B5EF4-FFF2-40B4-BE49-F238E27FC236}">
                  <a16:creationId xmlns:a16="http://schemas.microsoft.com/office/drawing/2014/main" id="{F37E834A-F9D8-4623-BC85-60359856CCD0}"/>
                </a:ext>
              </a:extLst>
            </p:cNvPr>
            <p:cNvSpPr>
              <a:spLocks noChangeAspect="1"/>
            </p:cNvSpPr>
            <p:nvPr>
              <p:custDataLst>
                <p:tags r:id="rId59"/>
              </p:custDataLst>
            </p:nvPr>
          </p:nvSpPr>
          <p:spPr>
            <a:xfrm>
              <a:off x="4334905" y="3282696"/>
              <a:ext cx="292608" cy="292608"/>
            </a:xfrm>
            <a:custGeom>
              <a:avLst/>
              <a:gdLst/>
              <a:ahLst/>
              <a:cxnLst/>
              <a:rect l="l" t="t" r="r" b="b"/>
              <a:pathLst>
                <a:path w="635000" h="635000">
                  <a:moveTo>
                    <a:pt x="317500" y="0"/>
                  </a:moveTo>
                  <a:arcTo wR="317500" hR="317500" stAng="16200000" swAng="7559999"/>
                  <a:lnTo>
                    <a:pt x="317500" y="317500"/>
                  </a:lnTo>
                  <a:close/>
                </a:path>
                <a:path w="635000" h="635000" fill="none">
                  <a:moveTo>
                    <a:pt x="574362" y="504121"/>
                  </a:moveTo>
                  <a:arcTo wR="317500" hR="317500" stAng="2159999" swAng="1404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6" name="Harvey 36/100 [36]">
              <a:extLst>
                <a:ext uri="{FF2B5EF4-FFF2-40B4-BE49-F238E27FC236}">
                  <a16:creationId xmlns:a16="http://schemas.microsoft.com/office/drawing/2014/main" id="{15163940-B229-4368-B727-3714123C78AB}"/>
                </a:ext>
              </a:extLst>
            </p:cNvPr>
            <p:cNvSpPr>
              <a:spLocks noChangeAspect="1"/>
            </p:cNvSpPr>
            <p:nvPr>
              <p:custDataLst>
                <p:tags r:id="rId60"/>
              </p:custDataLst>
            </p:nvPr>
          </p:nvSpPr>
          <p:spPr>
            <a:xfrm>
              <a:off x="4334905" y="3282696"/>
              <a:ext cx="292608" cy="292608"/>
            </a:xfrm>
            <a:custGeom>
              <a:avLst/>
              <a:gdLst/>
              <a:ahLst/>
              <a:cxnLst/>
              <a:rect l="l" t="t" r="r" b="b"/>
              <a:pathLst>
                <a:path w="635000" h="635000">
                  <a:moveTo>
                    <a:pt x="317500" y="0"/>
                  </a:moveTo>
                  <a:arcTo wR="317500" hR="317500" stAng="16200000" swAng="7776000"/>
                  <a:lnTo>
                    <a:pt x="317500" y="317500"/>
                  </a:lnTo>
                  <a:close/>
                </a:path>
                <a:path w="635000" h="635000" fill="none">
                  <a:moveTo>
                    <a:pt x="562137" y="519882"/>
                  </a:moveTo>
                  <a:arcTo wR="317500" hR="317500" stAng="2375999" swAng="1382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7" name="Harvey 37/100 [37]">
              <a:extLst>
                <a:ext uri="{FF2B5EF4-FFF2-40B4-BE49-F238E27FC236}">
                  <a16:creationId xmlns:a16="http://schemas.microsoft.com/office/drawing/2014/main" id="{64BAECDC-27C7-4333-B9D8-59DE42A1B1AA}"/>
                </a:ext>
              </a:extLst>
            </p:cNvPr>
            <p:cNvSpPr>
              <a:spLocks noChangeAspect="1"/>
            </p:cNvSpPr>
            <p:nvPr>
              <p:custDataLst>
                <p:tags r:id="rId61"/>
              </p:custDataLst>
            </p:nvPr>
          </p:nvSpPr>
          <p:spPr>
            <a:xfrm>
              <a:off x="4334905" y="3282696"/>
              <a:ext cx="292608" cy="292608"/>
            </a:xfrm>
            <a:custGeom>
              <a:avLst/>
              <a:gdLst/>
              <a:ahLst/>
              <a:cxnLst/>
              <a:rect l="l" t="t" r="r" b="b"/>
              <a:pathLst>
                <a:path w="635000" h="635000">
                  <a:moveTo>
                    <a:pt x="317500" y="0"/>
                  </a:moveTo>
                  <a:arcTo wR="317500" hR="317500" stAng="16200000" swAng="7991999"/>
                  <a:lnTo>
                    <a:pt x="317500" y="317500"/>
                  </a:lnTo>
                  <a:close/>
                </a:path>
                <a:path w="635000" h="635000" fill="none">
                  <a:moveTo>
                    <a:pt x="548947" y="534843"/>
                  </a:moveTo>
                  <a:arcTo wR="317500" hR="317500" stAng="2591999" swAng="1360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8" name="Harvey 38/100 [38]">
              <a:extLst>
                <a:ext uri="{FF2B5EF4-FFF2-40B4-BE49-F238E27FC236}">
                  <a16:creationId xmlns:a16="http://schemas.microsoft.com/office/drawing/2014/main" id="{4F018A0A-A74A-4E47-BC47-203679D4F8C0}"/>
                </a:ext>
              </a:extLst>
            </p:cNvPr>
            <p:cNvSpPr>
              <a:spLocks noChangeAspect="1"/>
            </p:cNvSpPr>
            <p:nvPr>
              <p:custDataLst>
                <p:tags r:id="rId62"/>
              </p:custDataLst>
            </p:nvPr>
          </p:nvSpPr>
          <p:spPr>
            <a:xfrm>
              <a:off x="4334905" y="3282696"/>
              <a:ext cx="292608" cy="292608"/>
            </a:xfrm>
            <a:custGeom>
              <a:avLst/>
              <a:gdLst/>
              <a:ahLst/>
              <a:cxnLst/>
              <a:rect l="l" t="t" r="r" b="b"/>
              <a:pathLst>
                <a:path w="635000" h="635000">
                  <a:moveTo>
                    <a:pt x="317500" y="0"/>
                  </a:moveTo>
                  <a:arcTo wR="317500" hR="317500" stAng="16200000" swAng="8208000"/>
                  <a:lnTo>
                    <a:pt x="317500" y="317500"/>
                  </a:lnTo>
                  <a:close/>
                </a:path>
                <a:path w="635000" h="635000" fill="none">
                  <a:moveTo>
                    <a:pt x="534843" y="548947"/>
                  </a:moveTo>
                  <a:arcTo wR="317500" hR="317500" stAng="2808000" swAng="1339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69" name="Harvey 39/100 [39]">
              <a:extLst>
                <a:ext uri="{FF2B5EF4-FFF2-40B4-BE49-F238E27FC236}">
                  <a16:creationId xmlns:a16="http://schemas.microsoft.com/office/drawing/2014/main" id="{ACA75957-9FDB-46A2-82EC-77103CBEAC52}"/>
                </a:ext>
              </a:extLst>
            </p:cNvPr>
            <p:cNvSpPr>
              <a:spLocks noChangeAspect="1"/>
            </p:cNvSpPr>
            <p:nvPr>
              <p:custDataLst>
                <p:tags r:id="rId63"/>
              </p:custDataLst>
            </p:nvPr>
          </p:nvSpPr>
          <p:spPr>
            <a:xfrm>
              <a:off x="4334905" y="3282696"/>
              <a:ext cx="292608" cy="292608"/>
            </a:xfrm>
            <a:custGeom>
              <a:avLst/>
              <a:gdLst/>
              <a:ahLst/>
              <a:cxnLst/>
              <a:rect l="l" t="t" r="r" b="b"/>
              <a:pathLst>
                <a:path w="635000" h="635000">
                  <a:moveTo>
                    <a:pt x="317500" y="0"/>
                  </a:moveTo>
                  <a:arcTo wR="317500" hR="317500" stAng="16200000" swAng="8424000"/>
                  <a:lnTo>
                    <a:pt x="317500" y="317500"/>
                  </a:lnTo>
                  <a:close/>
                </a:path>
                <a:path w="635000" h="635000" fill="none">
                  <a:moveTo>
                    <a:pt x="519882" y="562137"/>
                  </a:moveTo>
                  <a:arcTo wR="317500" hR="317500" stAng="3024000" swAng="1317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0" name="Harvey 40/100 [40]">
              <a:extLst>
                <a:ext uri="{FF2B5EF4-FFF2-40B4-BE49-F238E27FC236}">
                  <a16:creationId xmlns:a16="http://schemas.microsoft.com/office/drawing/2014/main" id="{025DFA7F-A073-422A-8D20-E27D1ABE4342}"/>
                </a:ext>
              </a:extLst>
            </p:cNvPr>
            <p:cNvSpPr>
              <a:spLocks noChangeAspect="1"/>
            </p:cNvSpPr>
            <p:nvPr>
              <p:custDataLst>
                <p:tags r:id="rId64"/>
              </p:custDataLst>
            </p:nvPr>
          </p:nvSpPr>
          <p:spPr>
            <a:xfrm>
              <a:off x="4334905" y="3282696"/>
              <a:ext cx="292608" cy="292608"/>
            </a:xfrm>
            <a:custGeom>
              <a:avLst/>
              <a:gdLst/>
              <a:ahLst/>
              <a:cxnLst/>
              <a:rect l="l" t="t" r="r" b="b"/>
              <a:pathLst>
                <a:path w="635000" h="635000">
                  <a:moveTo>
                    <a:pt x="317500" y="0"/>
                  </a:moveTo>
                  <a:arcTo wR="317500" hR="317500" stAng="16200000" swAng="8640000"/>
                  <a:lnTo>
                    <a:pt x="317500" y="317500"/>
                  </a:lnTo>
                  <a:close/>
                </a:path>
                <a:path w="635000" h="635000" fill="none">
                  <a:moveTo>
                    <a:pt x="504121" y="574362"/>
                  </a:moveTo>
                  <a:arcTo wR="317500" hR="317500" stAng="3240000" swAng="1296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1" name="Harvey 41/100 [41]">
              <a:extLst>
                <a:ext uri="{FF2B5EF4-FFF2-40B4-BE49-F238E27FC236}">
                  <a16:creationId xmlns:a16="http://schemas.microsoft.com/office/drawing/2014/main" id="{BF311CE9-A4CB-4965-8F0F-5B6811E9FB20}"/>
                </a:ext>
              </a:extLst>
            </p:cNvPr>
            <p:cNvSpPr>
              <a:spLocks noChangeAspect="1"/>
            </p:cNvSpPr>
            <p:nvPr>
              <p:custDataLst>
                <p:tags r:id="rId65"/>
              </p:custDataLst>
            </p:nvPr>
          </p:nvSpPr>
          <p:spPr>
            <a:xfrm>
              <a:off x="4334905" y="3282696"/>
              <a:ext cx="292608" cy="292608"/>
            </a:xfrm>
            <a:custGeom>
              <a:avLst/>
              <a:gdLst/>
              <a:ahLst/>
              <a:cxnLst/>
              <a:rect l="l" t="t" r="r" b="b"/>
              <a:pathLst>
                <a:path w="635000" h="635000">
                  <a:moveTo>
                    <a:pt x="317500" y="0"/>
                  </a:moveTo>
                  <a:arcTo wR="317500" hR="317500" stAng="16200000" swAng="8856000"/>
                  <a:lnTo>
                    <a:pt x="317500" y="317500"/>
                  </a:lnTo>
                  <a:close/>
                </a:path>
                <a:path w="635000" h="635000" fill="none">
                  <a:moveTo>
                    <a:pt x="487625" y="585574"/>
                  </a:moveTo>
                  <a:arcTo wR="317500" hR="317500" stAng="3455999" swAng="1274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2" name="Harvey 42/100 [42]">
              <a:extLst>
                <a:ext uri="{FF2B5EF4-FFF2-40B4-BE49-F238E27FC236}">
                  <a16:creationId xmlns:a16="http://schemas.microsoft.com/office/drawing/2014/main" id="{1B415A3D-1E85-4E6A-8BAB-3BB56600BA4F}"/>
                </a:ext>
              </a:extLst>
            </p:cNvPr>
            <p:cNvSpPr>
              <a:spLocks noChangeAspect="1"/>
            </p:cNvSpPr>
            <p:nvPr>
              <p:custDataLst>
                <p:tags r:id="rId66"/>
              </p:custDataLst>
            </p:nvPr>
          </p:nvSpPr>
          <p:spPr>
            <a:xfrm>
              <a:off x="4334905" y="3282696"/>
              <a:ext cx="292608" cy="292608"/>
            </a:xfrm>
            <a:custGeom>
              <a:avLst/>
              <a:gdLst/>
              <a:ahLst/>
              <a:cxnLst/>
              <a:rect l="l" t="t" r="r" b="b"/>
              <a:pathLst>
                <a:path w="635000" h="635000">
                  <a:moveTo>
                    <a:pt x="317500" y="0"/>
                  </a:moveTo>
                  <a:arcTo wR="317500" hR="317500" stAng="16200000" swAng="9072000"/>
                  <a:lnTo>
                    <a:pt x="317500" y="317500"/>
                  </a:lnTo>
                  <a:close/>
                </a:path>
                <a:path w="635000" h="635000" fill="none">
                  <a:moveTo>
                    <a:pt x="470456" y="595727"/>
                  </a:moveTo>
                  <a:arcTo wR="317500" hR="317500" stAng="3671999" swAng="1252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3" name="Harvey 43/100 [43]">
              <a:extLst>
                <a:ext uri="{FF2B5EF4-FFF2-40B4-BE49-F238E27FC236}">
                  <a16:creationId xmlns:a16="http://schemas.microsoft.com/office/drawing/2014/main" id="{7EAD6077-4487-4E7D-846D-445E65B5291C}"/>
                </a:ext>
              </a:extLst>
            </p:cNvPr>
            <p:cNvSpPr>
              <a:spLocks noChangeAspect="1"/>
            </p:cNvSpPr>
            <p:nvPr>
              <p:custDataLst>
                <p:tags r:id="rId67"/>
              </p:custDataLst>
            </p:nvPr>
          </p:nvSpPr>
          <p:spPr>
            <a:xfrm>
              <a:off x="4334905" y="3282696"/>
              <a:ext cx="292608" cy="292608"/>
            </a:xfrm>
            <a:custGeom>
              <a:avLst/>
              <a:gdLst/>
              <a:ahLst/>
              <a:cxnLst/>
              <a:rect l="l" t="t" r="r" b="b"/>
              <a:pathLst>
                <a:path w="635000" h="635000">
                  <a:moveTo>
                    <a:pt x="317500" y="0"/>
                  </a:moveTo>
                  <a:arcTo wR="317500" hR="317500" stAng="16200000" swAng="9288000"/>
                  <a:lnTo>
                    <a:pt x="317500" y="317500"/>
                  </a:lnTo>
                  <a:close/>
                </a:path>
                <a:path w="635000" h="635000" fill="none">
                  <a:moveTo>
                    <a:pt x="452684" y="604782"/>
                  </a:moveTo>
                  <a:arcTo wR="317500" hR="317500" stAng="3888000" swAng="1231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4" name="Harvey 44/100 [44]">
              <a:extLst>
                <a:ext uri="{FF2B5EF4-FFF2-40B4-BE49-F238E27FC236}">
                  <a16:creationId xmlns:a16="http://schemas.microsoft.com/office/drawing/2014/main" id="{4B57ADAF-4A83-4CB4-8920-E2B9F994E83E}"/>
                </a:ext>
              </a:extLst>
            </p:cNvPr>
            <p:cNvSpPr>
              <a:spLocks noChangeAspect="1"/>
            </p:cNvSpPr>
            <p:nvPr>
              <p:custDataLst>
                <p:tags r:id="rId68"/>
              </p:custDataLst>
            </p:nvPr>
          </p:nvSpPr>
          <p:spPr>
            <a:xfrm>
              <a:off x="4334905" y="3282696"/>
              <a:ext cx="292608" cy="292608"/>
            </a:xfrm>
            <a:custGeom>
              <a:avLst/>
              <a:gdLst/>
              <a:ahLst/>
              <a:cxnLst/>
              <a:rect l="l" t="t" r="r" b="b"/>
              <a:pathLst>
                <a:path w="635000" h="635000">
                  <a:moveTo>
                    <a:pt x="317500" y="0"/>
                  </a:moveTo>
                  <a:arcTo wR="317500" hR="317500" stAng="16200000" swAng="9504000"/>
                  <a:lnTo>
                    <a:pt x="317500" y="317500"/>
                  </a:lnTo>
                  <a:close/>
                </a:path>
                <a:path w="635000" h="635000" fill="none">
                  <a:moveTo>
                    <a:pt x="434379" y="612704"/>
                  </a:moveTo>
                  <a:arcTo wR="317500" hR="317500" stAng="4104000" swAng="1209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5" name="Harvey 45/100 [45]">
              <a:extLst>
                <a:ext uri="{FF2B5EF4-FFF2-40B4-BE49-F238E27FC236}">
                  <a16:creationId xmlns:a16="http://schemas.microsoft.com/office/drawing/2014/main" id="{FF3E5416-AC43-4CBB-A32A-A966ED03106F}"/>
                </a:ext>
              </a:extLst>
            </p:cNvPr>
            <p:cNvSpPr>
              <a:spLocks noChangeAspect="1"/>
            </p:cNvSpPr>
            <p:nvPr>
              <p:custDataLst>
                <p:tags r:id="rId69"/>
              </p:custDataLst>
            </p:nvPr>
          </p:nvSpPr>
          <p:spPr>
            <a:xfrm>
              <a:off x="4334905" y="3282696"/>
              <a:ext cx="292608" cy="292608"/>
            </a:xfrm>
            <a:custGeom>
              <a:avLst/>
              <a:gdLst/>
              <a:ahLst/>
              <a:cxnLst/>
              <a:rect l="l" t="t" r="r" b="b"/>
              <a:pathLst>
                <a:path w="635000" h="635000">
                  <a:moveTo>
                    <a:pt x="317500" y="0"/>
                  </a:moveTo>
                  <a:arcTo wR="317500" hR="317500" stAng="16200000" swAng="9720000"/>
                  <a:lnTo>
                    <a:pt x="317500" y="317500"/>
                  </a:lnTo>
                  <a:close/>
                </a:path>
                <a:path w="635000" h="635000" fill="none">
                  <a:moveTo>
                    <a:pt x="415612" y="619460"/>
                  </a:moveTo>
                  <a:arcTo wR="317500" hR="317500" stAng="4320000" swAng="1188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6" name="Harvey 46/100 [46]">
              <a:extLst>
                <a:ext uri="{FF2B5EF4-FFF2-40B4-BE49-F238E27FC236}">
                  <a16:creationId xmlns:a16="http://schemas.microsoft.com/office/drawing/2014/main" id="{49AFF9C1-C19A-487C-A4C1-47DA87277C3B}"/>
                </a:ext>
              </a:extLst>
            </p:cNvPr>
            <p:cNvSpPr>
              <a:spLocks noChangeAspect="1"/>
            </p:cNvSpPr>
            <p:nvPr>
              <p:custDataLst>
                <p:tags r:id="rId70"/>
              </p:custDataLst>
            </p:nvPr>
          </p:nvSpPr>
          <p:spPr>
            <a:xfrm>
              <a:off x="4334905" y="3282696"/>
              <a:ext cx="292608" cy="292608"/>
            </a:xfrm>
            <a:custGeom>
              <a:avLst/>
              <a:gdLst/>
              <a:ahLst/>
              <a:cxnLst/>
              <a:rect l="l" t="t" r="r" b="b"/>
              <a:pathLst>
                <a:path w="635000" h="635000">
                  <a:moveTo>
                    <a:pt x="317500" y="0"/>
                  </a:moveTo>
                  <a:arcTo wR="317500" hR="317500" stAng="16200000" swAng="9936000"/>
                  <a:lnTo>
                    <a:pt x="317500" y="317500"/>
                  </a:lnTo>
                  <a:close/>
                </a:path>
                <a:path w="635000" h="635000" fill="none">
                  <a:moveTo>
                    <a:pt x="396459" y="625025"/>
                  </a:moveTo>
                  <a:arcTo wR="317500" hR="317500" stAng="4536000" swAng="1166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7" name="Harvey 47/100 [47]">
              <a:extLst>
                <a:ext uri="{FF2B5EF4-FFF2-40B4-BE49-F238E27FC236}">
                  <a16:creationId xmlns:a16="http://schemas.microsoft.com/office/drawing/2014/main" id="{F35AEE09-D82F-438F-9D01-96C6876241F1}"/>
                </a:ext>
              </a:extLst>
            </p:cNvPr>
            <p:cNvSpPr>
              <a:spLocks noChangeAspect="1"/>
            </p:cNvSpPr>
            <p:nvPr>
              <p:custDataLst>
                <p:tags r:id="rId71"/>
              </p:custDataLst>
            </p:nvPr>
          </p:nvSpPr>
          <p:spPr>
            <a:xfrm>
              <a:off x="4334905" y="3282696"/>
              <a:ext cx="292608" cy="292608"/>
            </a:xfrm>
            <a:custGeom>
              <a:avLst/>
              <a:gdLst/>
              <a:ahLst/>
              <a:cxnLst/>
              <a:rect l="l" t="t" r="r" b="b"/>
              <a:pathLst>
                <a:path w="635000" h="635000">
                  <a:moveTo>
                    <a:pt x="317500" y="0"/>
                  </a:moveTo>
                  <a:arcTo wR="317500" hR="317500" stAng="16200000" swAng="10152000"/>
                  <a:lnTo>
                    <a:pt x="317500" y="317500"/>
                  </a:lnTo>
                  <a:close/>
                </a:path>
                <a:path w="635000" h="635000" fill="none">
                  <a:moveTo>
                    <a:pt x="376993" y="629376"/>
                  </a:moveTo>
                  <a:arcTo wR="317500" hR="317500" stAng="4751999" swAng="1144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8" name="Harvey 48/100 [48]">
              <a:extLst>
                <a:ext uri="{FF2B5EF4-FFF2-40B4-BE49-F238E27FC236}">
                  <a16:creationId xmlns:a16="http://schemas.microsoft.com/office/drawing/2014/main" id="{4FC3325B-EEB2-4420-9715-1149CEACE9AC}"/>
                </a:ext>
              </a:extLst>
            </p:cNvPr>
            <p:cNvSpPr>
              <a:spLocks noChangeAspect="1"/>
            </p:cNvSpPr>
            <p:nvPr>
              <p:custDataLst>
                <p:tags r:id="rId72"/>
              </p:custDataLst>
            </p:nvPr>
          </p:nvSpPr>
          <p:spPr>
            <a:xfrm>
              <a:off x="4334905" y="3282696"/>
              <a:ext cx="292608" cy="292608"/>
            </a:xfrm>
            <a:custGeom>
              <a:avLst/>
              <a:gdLst/>
              <a:ahLst/>
              <a:cxnLst/>
              <a:rect l="l" t="t" r="r" b="b"/>
              <a:pathLst>
                <a:path w="635000" h="635000">
                  <a:moveTo>
                    <a:pt x="317500" y="0"/>
                  </a:moveTo>
                  <a:arcTo wR="317500" hR="317500" stAng="16200000" swAng="10367999"/>
                  <a:lnTo>
                    <a:pt x="317500" y="317500"/>
                  </a:lnTo>
                  <a:close/>
                </a:path>
                <a:path w="635000" h="635000" fill="none">
                  <a:moveTo>
                    <a:pt x="357293" y="632496"/>
                  </a:moveTo>
                  <a:arcTo wR="317500" hR="317500" stAng="4967999" swAng="1123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79" name="Harvey 49/100 [49]">
              <a:extLst>
                <a:ext uri="{FF2B5EF4-FFF2-40B4-BE49-F238E27FC236}">
                  <a16:creationId xmlns:a16="http://schemas.microsoft.com/office/drawing/2014/main" id="{3BE00D50-8FCE-4E11-AA24-10B621732F20}"/>
                </a:ext>
              </a:extLst>
            </p:cNvPr>
            <p:cNvSpPr>
              <a:spLocks noChangeAspect="1"/>
            </p:cNvSpPr>
            <p:nvPr>
              <p:custDataLst>
                <p:tags r:id="rId73"/>
              </p:custDataLst>
            </p:nvPr>
          </p:nvSpPr>
          <p:spPr>
            <a:xfrm>
              <a:off x="4334905" y="3282696"/>
              <a:ext cx="292608" cy="292608"/>
            </a:xfrm>
            <a:custGeom>
              <a:avLst/>
              <a:gdLst/>
              <a:ahLst/>
              <a:cxnLst/>
              <a:rect l="l" t="t" r="r" b="b"/>
              <a:pathLst>
                <a:path w="635000" h="635000">
                  <a:moveTo>
                    <a:pt x="317500" y="0"/>
                  </a:moveTo>
                  <a:arcTo wR="317500" hR="317500" stAng="16200000" swAng="10584000"/>
                  <a:lnTo>
                    <a:pt x="317500" y="317500"/>
                  </a:lnTo>
                  <a:close/>
                </a:path>
                <a:path w="635000" h="635000" fill="none">
                  <a:moveTo>
                    <a:pt x="337435" y="634373"/>
                  </a:moveTo>
                  <a:arcTo wR="317500" hR="317500" stAng="5184000" swAng="1101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0" name="Harvey 50/100 [50]">
              <a:extLst>
                <a:ext uri="{FF2B5EF4-FFF2-40B4-BE49-F238E27FC236}">
                  <a16:creationId xmlns:a16="http://schemas.microsoft.com/office/drawing/2014/main" id="{97083993-8BFD-443F-A3A3-D28EF389CE2B}"/>
                </a:ext>
              </a:extLst>
            </p:cNvPr>
            <p:cNvSpPr>
              <a:spLocks noChangeAspect="1"/>
            </p:cNvSpPr>
            <p:nvPr>
              <p:custDataLst>
                <p:tags r:id="rId74"/>
              </p:custDataLst>
            </p:nvPr>
          </p:nvSpPr>
          <p:spPr>
            <a:xfrm>
              <a:off x="4334905" y="3282696"/>
              <a:ext cx="292608" cy="292608"/>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1" name="Harvey 51/100 [51]">
              <a:extLst>
                <a:ext uri="{FF2B5EF4-FFF2-40B4-BE49-F238E27FC236}">
                  <a16:creationId xmlns:a16="http://schemas.microsoft.com/office/drawing/2014/main" id="{BDE38762-18E9-47FF-895E-325F5976ECAA}"/>
                </a:ext>
              </a:extLst>
            </p:cNvPr>
            <p:cNvSpPr>
              <a:spLocks noChangeAspect="1"/>
            </p:cNvSpPr>
            <p:nvPr>
              <p:custDataLst>
                <p:tags r:id="rId75"/>
              </p:custDataLst>
            </p:nvPr>
          </p:nvSpPr>
          <p:spPr>
            <a:xfrm>
              <a:off x="4334905" y="3282696"/>
              <a:ext cx="292608" cy="292608"/>
            </a:xfrm>
            <a:custGeom>
              <a:avLst/>
              <a:gdLst/>
              <a:ahLst/>
              <a:cxnLst/>
              <a:rect l="l" t="t" r="r" b="b"/>
              <a:pathLst>
                <a:path w="635000" h="635000">
                  <a:moveTo>
                    <a:pt x="317500" y="0"/>
                  </a:moveTo>
                  <a:arcTo wR="317500" hR="317500" stAng="16200000" swAng="11016000"/>
                  <a:lnTo>
                    <a:pt x="317500" y="317500"/>
                  </a:lnTo>
                  <a:close/>
                </a:path>
                <a:path w="635000" h="635000" fill="none">
                  <a:moveTo>
                    <a:pt x="297564" y="634373"/>
                  </a:moveTo>
                  <a:arcTo wR="317500" hR="317500" stAng="5616000" swAng="1058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2" name="Harvey 52/100 [52]">
              <a:extLst>
                <a:ext uri="{FF2B5EF4-FFF2-40B4-BE49-F238E27FC236}">
                  <a16:creationId xmlns:a16="http://schemas.microsoft.com/office/drawing/2014/main" id="{785EAA21-FBCD-46DC-8430-7AB12F5A66AF}"/>
                </a:ext>
              </a:extLst>
            </p:cNvPr>
            <p:cNvSpPr>
              <a:spLocks noChangeAspect="1"/>
            </p:cNvSpPr>
            <p:nvPr>
              <p:custDataLst>
                <p:tags r:id="rId76"/>
              </p:custDataLst>
            </p:nvPr>
          </p:nvSpPr>
          <p:spPr>
            <a:xfrm>
              <a:off x="4334905" y="3282696"/>
              <a:ext cx="292608" cy="292608"/>
            </a:xfrm>
            <a:custGeom>
              <a:avLst/>
              <a:gdLst/>
              <a:ahLst/>
              <a:cxnLst/>
              <a:rect l="l" t="t" r="r" b="b"/>
              <a:pathLst>
                <a:path w="635000" h="635000">
                  <a:moveTo>
                    <a:pt x="317500" y="0"/>
                  </a:moveTo>
                  <a:arcTo wR="317500" hR="317500" stAng="16200000" swAng="11232000"/>
                  <a:lnTo>
                    <a:pt x="317500" y="317500"/>
                  </a:lnTo>
                  <a:close/>
                </a:path>
                <a:path w="635000" h="635000" fill="none">
                  <a:moveTo>
                    <a:pt x="277706" y="632496"/>
                  </a:moveTo>
                  <a:arcTo wR="317500" hR="317500" stAng="5832000" swAng="10367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3" name="Harvey 53/100 [53]">
              <a:extLst>
                <a:ext uri="{FF2B5EF4-FFF2-40B4-BE49-F238E27FC236}">
                  <a16:creationId xmlns:a16="http://schemas.microsoft.com/office/drawing/2014/main" id="{858D54BA-F4A5-4C67-830E-E85FF6EE735D}"/>
                </a:ext>
              </a:extLst>
            </p:cNvPr>
            <p:cNvSpPr>
              <a:spLocks noChangeAspect="1"/>
            </p:cNvSpPr>
            <p:nvPr>
              <p:custDataLst>
                <p:tags r:id="rId77"/>
              </p:custDataLst>
            </p:nvPr>
          </p:nvSpPr>
          <p:spPr>
            <a:xfrm>
              <a:off x="4334905" y="3282696"/>
              <a:ext cx="292608" cy="292608"/>
            </a:xfrm>
            <a:custGeom>
              <a:avLst/>
              <a:gdLst/>
              <a:ahLst/>
              <a:cxnLst/>
              <a:rect l="l" t="t" r="r" b="b"/>
              <a:pathLst>
                <a:path w="635000" h="635000">
                  <a:moveTo>
                    <a:pt x="317500" y="0"/>
                  </a:moveTo>
                  <a:arcTo wR="317500" hR="317500" stAng="16200000" swAng="11448000"/>
                  <a:lnTo>
                    <a:pt x="317500" y="317500"/>
                  </a:lnTo>
                  <a:close/>
                </a:path>
                <a:path w="635000" h="635000" fill="none">
                  <a:moveTo>
                    <a:pt x="258006" y="629376"/>
                  </a:moveTo>
                  <a:arcTo wR="317500" hR="317500" stAng="6048000" swAng="1015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4" name="Harvey 54/100 [54]">
              <a:extLst>
                <a:ext uri="{FF2B5EF4-FFF2-40B4-BE49-F238E27FC236}">
                  <a16:creationId xmlns:a16="http://schemas.microsoft.com/office/drawing/2014/main" id="{AC41BD7B-E1FA-4AED-B11C-E03936A672E6}"/>
                </a:ext>
              </a:extLst>
            </p:cNvPr>
            <p:cNvSpPr>
              <a:spLocks noChangeAspect="1"/>
            </p:cNvSpPr>
            <p:nvPr>
              <p:custDataLst>
                <p:tags r:id="rId78"/>
              </p:custDataLst>
            </p:nvPr>
          </p:nvSpPr>
          <p:spPr>
            <a:xfrm>
              <a:off x="4334905" y="3282696"/>
              <a:ext cx="292608" cy="292608"/>
            </a:xfrm>
            <a:custGeom>
              <a:avLst/>
              <a:gdLst/>
              <a:ahLst/>
              <a:cxnLst/>
              <a:rect l="l" t="t" r="r" b="b"/>
              <a:pathLst>
                <a:path w="635000" h="635000">
                  <a:moveTo>
                    <a:pt x="317500" y="0"/>
                  </a:moveTo>
                  <a:arcTo wR="317500" hR="317500" stAng="16200000" swAng="11664000"/>
                  <a:lnTo>
                    <a:pt x="317500" y="317500"/>
                  </a:lnTo>
                  <a:close/>
                </a:path>
                <a:path w="635000" h="635000" fill="none">
                  <a:moveTo>
                    <a:pt x="238540" y="625025"/>
                  </a:moveTo>
                  <a:arcTo wR="317500" hR="317500" stAng="6264000" swAng="993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5" name="Harvey 55/100 [55]">
              <a:extLst>
                <a:ext uri="{FF2B5EF4-FFF2-40B4-BE49-F238E27FC236}">
                  <a16:creationId xmlns:a16="http://schemas.microsoft.com/office/drawing/2014/main" id="{BAF901A0-5FD1-4B29-9AF9-DB8B19412429}"/>
                </a:ext>
              </a:extLst>
            </p:cNvPr>
            <p:cNvSpPr>
              <a:spLocks noChangeAspect="1"/>
            </p:cNvSpPr>
            <p:nvPr>
              <p:custDataLst>
                <p:tags r:id="rId79"/>
              </p:custDataLst>
            </p:nvPr>
          </p:nvSpPr>
          <p:spPr>
            <a:xfrm>
              <a:off x="4334905" y="3282696"/>
              <a:ext cx="292608" cy="292608"/>
            </a:xfrm>
            <a:custGeom>
              <a:avLst/>
              <a:gdLst/>
              <a:ahLst/>
              <a:cxnLst/>
              <a:rect l="l" t="t" r="r" b="b"/>
              <a:pathLst>
                <a:path w="635000" h="635000">
                  <a:moveTo>
                    <a:pt x="317500" y="0"/>
                  </a:moveTo>
                  <a:arcTo wR="317500" hR="317500" stAng="16200000" swAng="11880000"/>
                  <a:lnTo>
                    <a:pt x="317500" y="317500"/>
                  </a:lnTo>
                  <a:close/>
                </a:path>
                <a:path w="635000" h="635000" fill="none">
                  <a:moveTo>
                    <a:pt x="219387" y="619460"/>
                  </a:moveTo>
                  <a:arcTo wR="317500" hR="317500" stAng="6480000" swAng="9719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6" name="Harvey 56/100 [56]">
              <a:extLst>
                <a:ext uri="{FF2B5EF4-FFF2-40B4-BE49-F238E27FC236}">
                  <a16:creationId xmlns:a16="http://schemas.microsoft.com/office/drawing/2014/main" id="{3EFF555D-6B7F-481F-ADC2-746953BA7F97}"/>
                </a:ext>
              </a:extLst>
            </p:cNvPr>
            <p:cNvSpPr>
              <a:spLocks noChangeAspect="1"/>
            </p:cNvSpPr>
            <p:nvPr>
              <p:custDataLst>
                <p:tags r:id="rId80"/>
              </p:custDataLst>
            </p:nvPr>
          </p:nvSpPr>
          <p:spPr>
            <a:xfrm>
              <a:off x="4334905" y="3282696"/>
              <a:ext cx="292608" cy="292608"/>
            </a:xfrm>
            <a:custGeom>
              <a:avLst/>
              <a:gdLst/>
              <a:ahLst/>
              <a:cxnLst/>
              <a:rect l="l" t="t" r="r" b="b"/>
              <a:pathLst>
                <a:path w="635000" h="635000">
                  <a:moveTo>
                    <a:pt x="317500" y="0"/>
                  </a:moveTo>
                  <a:arcTo wR="317500" hR="317500" stAng="16200000" swAng="12096000"/>
                  <a:lnTo>
                    <a:pt x="317500" y="317500"/>
                  </a:lnTo>
                  <a:close/>
                </a:path>
                <a:path w="635000" h="635000" fill="none">
                  <a:moveTo>
                    <a:pt x="200620" y="612704"/>
                  </a:moveTo>
                  <a:arcTo wR="317500" hR="317500" stAng="6696000" swAng="9503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7" name="Harvey 57/100 [57]">
              <a:extLst>
                <a:ext uri="{FF2B5EF4-FFF2-40B4-BE49-F238E27FC236}">
                  <a16:creationId xmlns:a16="http://schemas.microsoft.com/office/drawing/2014/main" id="{A4D3BE31-8C07-4912-AB8B-8331A665C238}"/>
                </a:ext>
              </a:extLst>
            </p:cNvPr>
            <p:cNvSpPr>
              <a:spLocks noChangeAspect="1"/>
            </p:cNvSpPr>
            <p:nvPr>
              <p:custDataLst>
                <p:tags r:id="rId81"/>
              </p:custDataLst>
            </p:nvPr>
          </p:nvSpPr>
          <p:spPr>
            <a:xfrm>
              <a:off x="4334905" y="3282696"/>
              <a:ext cx="292608" cy="292608"/>
            </a:xfrm>
            <a:custGeom>
              <a:avLst/>
              <a:gdLst/>
              <a:ahLst/>
              <a:cxnLst/>
              <a:rect l="l" t="t" r="r" b="b"/>
              <a:pathLst>
                <a:path w="635000" h="635000">
                  <a:moveTo>
                    <a:pt x="317500" y="0"/>
                  </a:moveTo>
                  <a:arcTo wR="317500" hR="317500" stAng="16200000" swAng="12312000"/>
                  <a:lnTo>
                    <a:pt x="317500" y="317500"/>
                  </a:lnTo>
                  <a:close/>
                </a:path>
                <a:path w="635000" h="635000" fill="none">
                  <a:moveTo>
                    <a:pt x="182315" y="604782"/>
                  </a:moveTo>
                  <a:arcTo wR="317500" hR="317500" stAng="6911999" swAng="928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8" name="Harvey 58/100 [58]">
              <a:extLst>
                <a:ext uri="{FF2B5EF4-FFF2-40B4-BE49-F238E27FC236}">
                  <a16:creationId xmlns:a16="http://schemas.microsoft.com/office/drawing/2014/main" id="{E7B5A5D9-6DD2-4B0A-9557-7A7AF774103E}"/>
                </a:ext>
              </a:extLst>
            </p:cNvPr>
            <p:cNvSpPr>
              <a:spLocks noChangeAspect="1"/>
            </p:cNvSpPr>
            <p:nvPr>
              <p:custDataLst>
                <p:tags r:id="rId82"/>
              </p:custDataLst>
            </p:nvPr>
          </p:nvSpPr>
          <p:spPr>
            <a:xfrm>
              <a:off x="4334905" y="3282696"/>
              <a:ext cx="292608" cy="292608"/>
            </a:xfrm>
            <a:custGeom>
              <a:avLst/>
              <a:gdLst/>
              <a:ahLst/>
              <a:cxnLst/>
              <a:rect l="l" t="t" r="r" b="b"/>
              <a:pathLst>
                <a:path w="635000" h="635000">
                  <a:moveTo>
                    <a:pt x="317500" y="0"/>
                  </a:moveTo>
                  <a:arcTo wR="317500" hR="317500" stAng="16200000" swAng="12527999"/>
                  <a:lnTo>
                    <a:pt x="317500" y="317500"/>
                  </a:lnTo>
                  <a:close/>
                </a:path>
                <a:path w="635000" h="635000" fill="none">
                  <a:moveTo>
                    <a:pt x="164543" y="595727"/>
                  </a:moveTo>
                  <a:arcTo wR="317500" hR="317500" stAng="7127999" swAng="907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89" name="Harvey 59/100 [59]">
              <a:extLst>
                <a:ext uri="{FF2B5EF4-FFF2-40B4-BE49-F238E27FC236}">
                  <a16:creationId xmlns:a16="http://schemas.microsoft.com/office/drawing/2014/main" id="{88458C0E-D234-4C86-A6CC-B8CD6C445F00}"/>
                </a:ext>
              </a:extLst>
            </p:cNvPr>
            <p:cNvSpPr>
              <a:spLocks noChangeAspect="1"/>
            </p:cNvSpPr>
            <p:nvPr>
              <p:custDataLst>
                <p:tags r:id="rId83"/>
              </p:custDataLst>
            </p:nvPr>
          </p:nvSpPr>
          <p:spPr>
            <a:xfrm>
              <a:off x="4334905" y="3282696"/>
              <a:ext cx="292608" cy="292608"/>
            </a:xfrm>
            <a:custGeom>
              <a:avLst/>
              <a:gdLst/>
              <a:ahLst/>
              <a:cxnLst/>
              <a:rect l="l" t="t" r="r" b="b"/>
              <a:pathLst>
                <a:path w="635000" h="635000">
                  <a:moveTo>
                    <a:pt x="317500" y="0"/>
                  </a:moveTo>
                  <a:arcTo wR="317500" hR="317500" stAng="16200000" swAng="12743999"/>
                  <a:lnTo>
                    <a:pt x="317500" y="317500"/>
                  </a:lnTo>
                  <a:close/>
                </a:path>
                <a:path w="635000" h="635000" fill="none">
                  <a:moveTo>
                    <a:pt x="147374" y="585574"/>
                  </a:moveTo>
                  <a:arcTo wR="317500" hR="317500" stAng="7343999" swAng="885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0" name="Harvey 60/100 [60]">
              <a:extLst>
                <a:ext uri="{FF2B5EF4-FFF2-40B4-BE49-F238E27FC236}">
                  <a16:creationId xmlns:a16="http://schemas.microsoft.com/office/drawing/2014/main" id="{0924D2C6-D224-49FD-A4B8-312AFD605E78}"/>
                </a:ext>
              </a:extLst>
            </p:cNvPr>
            <p:cNvSpPr>
              <a:spLocks noChangeAspect="1"/>
            </p:cNvSpPr>
            <p:nvPr>
              <p:custDataLst>
                <p:tags r:id="rId84"/>
              </p:custDataLst>
            </p:nvPr>
          </p:nvSpPr>
          <p:spPr>
            <a:xfrm>
              <a:off x="4334905" y="3282696"/>
              <a:ext cx="292608" cy="292608"/>
            </a:xfrm>
            <a:custGeom>
              <a:avLst/>
              <a:gdLst/>
              <a:ahLst/>
              <a:cxnLst/>
              <a:rect l="l" t="t" r="r" b="b"/>
              <a:pathLst>
                <a:path w="635000" h="635000">
                  <a:moveTo>
                    <a:pt x="317500" y="0"/>
                  </a:moveTo>
                  <a:arcTo wR="317500" hR="317500" stAng="16200000" swAng="12960000"/>
                  <a:lnTo>
                    <a:pt x="317500" y="317500"/>
                  </a:lnTo>
                  <a:close/>
                </a:path>
                <a:path w="635000" h="635000" fill="none">
                  <a:moveTo>
                    <a:pt x="130878" y="574362"/>
                  </a:moveTo>
                  <a:arcTo wR="317500" hR="317500" stAng="7560000" swAng="864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1" name="Harvey 61/100 [61]">
              <a:extLst>
                <a:ext uri="{FF2B5EF4-FFF2-40B4-BE49-F238E27FC236}">
                  <a16:creationId xmlns:a16="http://schemas.microsoft.com/office/drawing/2014/main" id="{F9FB23C2-D568-49AC-B8FD-0480EB019739}"/>
                </a:ext>
              </a:extLst>
            </p:cNvPr>
            <p:cNvSpPr>
              <a:spLocks noChangeAspect="1"/>
            </p:cNvSpPr>
            <p:nvPr>
              <p:custDataLst>
                <p:tags r:id="rId85"/>
              </p:custDataLst>
            </p:nvPr>
          </p:nvSpPr>
          <p:spPr>
            <a:xfrm>
              <a:off x="4334905" y="3282696"/>
              <a:ext cx="292608" cy="292608"/>
            </a:xfrm>
            <a:custGeom>
              <a:avLst/>
              <a:gdLst/>
              <a:ahLst/>
              <a:cxnLst/>
              <a:rect l="l" t="t" r="r" b="b"/>
              <a:pathLst>
                <a:path w="635000" h="635000">
                  <a:moveTo>
                    <a:pt x="317500" y="0"/>
                  </a:moveTo>
                  <a:arcTo wR="317500" hR="317500" stAng="16200000" swAng="13176000"/>
                  <a:lnTo>
                    <a:pt x="317500" y="317500"/>
                  </a:lnTo>
                  <a:close/>
                </a:path>
                <a:path w="635000" h="635000" fill="none">
                  <a:moveTo>
                    <a:pt x="115117" y="562137"/>
                  </a:moveTo>
                  <a:arcTo wR="317500" hR="317500" stAng="7776000" swAng="842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2" name="Harvey 62/100 [62]">
              <a:extLst>
                <a:ext uri="{FF2B5EF4-FFF2-40B4-BE49-F238E27FC236}">
                  <a16:creationId xmlns:a16="http://schemas.microsoft.com/office/drawing/2014/main" id="{9EF3159D-F4FB-4032-BCCB-55E6ED5EEFC7}"/>
                </a:ext>
              </a:extLst>
            </p:cNvPr>
            <p:cNvSpPr>
              <a:spLocks noChangeAspect="1"/>
            </p:cNvSpPr>
            <p:nvPr>
              <p:custDataLst>
                <p:tags r:id="rId86"/>
              </p:custDataLst>
            </p:nvPr>
          </p:nvSpPr>
          <p:spPr>
            <a:xfrm>
              <a:off x="4334905" y="3282696"/>
              <a:ext cx="292608" cy="292608"/>
            </a:xfrm>
            <a:custGeom>
              <a:avLst/>
              <a:gdLst/>
              <a:ahLst/>
              <a:cxnLst/>
              <a:rect l="l" t="t" r="r" b="b"/>
              <a:pathLst>
                <a:path w="635000" h="635000">
                  <a:moveTo>
                    <a:pt x="317500" y="0"/>
                  </a:moveTo>
                  <a:arcTo wR="317500" hR="317500" stAng="16200000" swAng="13392000"/>
                  <a:lnTo>
                    <a:pt x="317500" y="317500"/>
                  </a:lnTo>
                  <a:close/>
                </a:path>
                <a:path w="635000" h="635000" fill="none">
                  <a:moveTo>
                    <a:pt x="100156" y="548947"/>
                  </a:moveTo>
                  <a:arcTo wR="317500" hR="317500" stAng="7991999" swAng="820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3" name="Harvey 63/100 [63]">
              <a:extLst>
                <a:ext uri="{FF2B5EF4-FFF2-40B4-BE49-F238E27FC236}">
                  <a16:creationId xmlns:a16="http://schemas.microsoft.com/office/drawing/2014/main" id="{9362C8EA-6D15-4E0C-8AE9-B1B50EB297B8}"/>
                </a:ext>
              </a:extLst>
            </p:cNvPr>
            <p:cNvSpPr>
              <a:spLocks noChangeAspect="1"/>
            </p:cNvSpPr>
            <p:nvPr>
              <p:custDataLst>
                <p:tags r:id="rId87"/>
              </p:custDataLst>
            </p:nvPr>
          </p:nvSpPr>
          <p:spPr>
            <a:xfrm>
              <a:off x="4334905" y="3282696"/>
              <a:ext cx="292608" cy="292608"/>
            </a:xfrm>
            <a:custGeom>
              <a:avLst/>
              <a:gdLst/>
              <a:ahLst/>
              <a:cxnLst/>
              <a:rect l="l" t="t" r="r" b="b"/>
              <a:pathLst>
                <a:path w="635000" h="635000">
                  <a:moveTo>
                    <a:pt x="317500" y="0"/>
                  </a:moveTo>
                  <a:arcTo wR="317500" hR="317500" stAng="16200000" swAng="13608000"/>
                  <a:lnTo>
                    <a:pt x="317500" y="317500"/>
                  </a:lnTo>
                  <a:close/>
                </a:path>
                <a:path w="635000" h="635000" fill="none">
                  <a:moveTo>
                    <a:pt x="86052" y="534843"/>
                  </a:moveTo>
                  <a:arcTo wR="317500" hR="317500" stAng="8208000" swAng="7991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4" name="Harvey 64/100 [64]">
              <a:extLst>
                <a:ext uri="{FF2B5EF4-FFF2-40B4-BE49-F238E27FC236}">
                  <a16:creationId xmlns:a16="http://schemas.microsoft.com/office/drawing/2014/main" id="{91EB375D-1444-4BE3-A696-66272A1564CD}"/>
                </a:ext>
              </a:extLst>
            </p:cNvPr>
            <p:cNvSpPr>
              <a:spLocks noChangeAspect="1"/>
            </p:cNvSpPr>
            <p:nvPr>
              <p:custDataLst>
                <p:tags r:id="rId88"/>
              </p:custDataLst>
            </p:nvPr>
          </p:nvSpPr>
          <p:spPr>
            <a:xfrm>
              <a:off x="4334905" y="3282696"/>
              <a:ext cx="292608" cy="292608"/>
            </a:xfrm>
            <a:custGeom>
              <a:avLst/>
              <a:gdLst/>
              <a:ahLst/>
              <a:cxnLst/>
              <a:rect l="l" t="t" r="r" b="b"/>
              <a:pathLst>
                <a:path w="635000" h="635000">
                  <a:moveTo>
                    <a:pt x="317500" y="0"/>
                  </a:moveTo>
                  <a:arcTo wR="317500" hR="317500" stAng="16200000" swAng="13824000"/>
                  <a:lnTo>
                    <a:pt x="317500" y="317500"/>
                  </a:lnTo>
                  <a:close/>
                </a:path>
                <a:path w="635000" h="635000" fill="none">
                  <a:moveTo>
                    <a:pt x="72862" y="519882"/>
                  </a:moveTo>
                  <a:arcTo wR="317500" hR="317500" stAng="8424000" swAng="777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5" name="Harvey 65/100 [65]">
              <a:extLst>
                <a:ext uri="{FF2B5EF4-FFF2-40B4-BE49-F238E27FC236}">
                  <a16:creationId xmlns:a16="http://schemas.microsoft.com/office/drawing/2014/main" id="{9A3002B1-5D17-4BCB-9A44-B2FB4025D02F}"/>
                </a:ext>
              </a:extLst>
            </p:cNvPr>
            <p:cNvSpPr>
              <a:spLocks noChangeAspect="1"/>
            </p:cNvSpPr>
            <p:nvPr>
              <p:custDataLst>
                <p:tags r:id="rId89"/>
              </p:custDataLst>
            </p:nvPr>
          </p:nvSpPr>
          <p:spPr>
            <a:xfrm>
              <a:off x="4334905" y="3282696"/>
              <a:ext cx="292608" cy="292608"/>
            </a:xfrm>
            <a:custGeom>
              <a:avLst/>
              <a:gdLst/>
              <a:ahLst/>
              <a:cxnLst/>
              <a:rect l="l" t="t" r="r" b="b"/>
              <a:pathLst>
                <a:path w="635000" h="635000">
                  <a:moveTo>
                    <a:pt x="317500" y="0"/>
                  </a:moveTo>
                  <a:arcTo wR="317500" hR="317500" stAng="16200000" swAng="14040000"/>
                  <a:lnTo>
                    <a:pt x="317500" y="317500"/>
                  </a:lnTo>
                  <a:close/>
                </a:path>
                <a:path w="635000" h="635000" fill="none">
                  <a:moveTo>
                    <a:pt x="60637" y="504121"/>
                  </a:moveTo>
                  <a:arcTo wR="317500" hR="317500" stAng="8640000" swAng="7559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6" name="Harvey 66/100 [66]">
              <a:extLst>
                <a:ext uri="{FF2B5EF4-FFF2-40B4-BE49-F238E27FC236}">
                  <a16:creationId xmlns:a16="http://schemas.microsoft.com/office/drawing/2014/main" id="{E5F2FDE4-04B2-4A45-A685-14E0C51883A5}"/>
                </a:ext>
              </a:extLst>
            </p:cNvPr>
            <p:cNvSpPr>
              <a:spLocks noChangeAspect="1"/>
            </p:cNvSpPr>
            <p:nvPr>
              <p:custDataLst>
                <p:tags r:id="rId90"/>
              </p:custDataLst>
            </p:nvPr>
          </p:nvSpPr>
          <p:spPr>
            <a:xfrm>
              <a:off x="4334905" y="3282696"/>
              <a:ext cx="292608" cy="292608"/>
            </a:xfrm>
            <a:custGeom>
              <a:avLst/>
              <a:gdLst/>
              <a:ahLst/>
              <a:cxnLst/>
              <a:rect l="l" t="t" r="r" b="b"/>
              <a:pathLst>
                <a:path w="635000" h="635000">
                  <a:moveTo>
                    <a:pt x="317500" y="0"/>
                  </a:moveTo>
                  <a:arcTo wR="317500" hR="317500" stAng="16200000" swAng="14256000"/>
                  <a:lnTo>
                    <a:pt x="317500" y="317500"/>
                  </a:lnTo>
                  <a:close/>
                </a:path>
                <a:path w="635000" h="635000" fill="none">
                  <a:moveTo>
                    <a:pt x="49425" y="487625"/>
                  </a:moveTo>
                  <a:arcTo wR="317500" hR="317500" stAng="8856000" swAng="7343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7" name="Harvey 67/100 [67]">
              <a:extLst>
                <a:ext uri="{FF2B5EF4-FFF2-40B4-BE49-F238E27FC236}">
                  <a16:creationId xmlns:a16="http://schemas.microsoft.com/office/drawing/2014/main" id="{D399A169-3845-4CD5-A62C-F4586F1FAFE8}"/>
                </a:ext>
              </a:extLst>
            </p:cNvPr>
            <p:cNvSpPr>
              <a:spLocks noChangeAspect="1"/>
            </p:cNvSpPr>
            <p:nvPr>
              <p:custDataLst>
                <p:tags r:id="rId91"/>
              </p:custDataLst>
            </p:nvPr>
          </p:nvSpPr>
          <p:spPr>
            <a:xfrm>
              <a:off x="4334905" y="3282696"/>
              <a:ext cx="292608" cy="292608"/>
            </a:xfrm>
            <a:custGeom>
              <a:avLst/>
              <a:gdLst/>
              <a:ahLst/>
              <a:cxnLst/>
              <a:rect l="l" t="t" r="r" b="b"/>
              <a:pathLst>
                <a:path w="635000" h="635000">
                  <a:moveTo>
                    <a:pt x="317500" y="0"/>
                  </a:moveTo>
                  <a:arcTo wR="317500" hR="317500" stAng="16200000" swAng="14472000"/>
                  <a:lnTo>
                    <a:pt x="317500" y="317500"/>
                  </a:lnTo>
                  <a:close/>
                </a:path>
                <a:path w="635000" h="635000" fill="none">
                  <a:moveTo>
                    <a:pt x="39272" y="470456"/>
                  </a:moveTo>
                  <a:arcTo wR="317500" hR="317500" stAng="9072000" swAng="7127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8" name="Harvey 68/100 [68]">
              <a:extLst>
                <a:ext uri="{FF2B5EF4-FFF2-40B4-BE49-F238E27FC236}">
                  <a16:creationId xmlns:a16="http://schemas.microsoft.com/office/drawing/2014/main" id="{E12F5173-9960-47F5-9A91-B043294E14CB}"/>
                </a:ext>
              </a:extLst>
            </p:cNvPr>
            <p:cNvSpPr>
              <a:spLocks noChangeAspect="1"/>
            </p:cNvSpPr>
            <p:nvPr>
              <p:custDataLst>
                <p:tags r:id="rId92"/>
              </p:custDataLst>
            </p:nvPr>
          </p:nvSpPr>
          <p:spPr>
            <a:xfrm>
              <a:off x="4334905" y="3282696"/>
              <a:ext cx="292608" cy="292608"/>
            </a:xfrm>
            <a:custGeom>
              <a:avLst/>
              <a:gdLst/>
              <a:ahLst/>
              <a:cxnLst/>
              <a:rect l="l" t="t" r="r" b="b"/>
              <a:pathLst>
                <a:path w="635000" h="635000">
                  <a:moveTo>
                    <a:pt x="317500" y="0"/>
                  </a:moveTo>
                  <a:arcTo wR="317500" hR="317500" stAng="16200000" swAng="14688000"/>
                  <a:lnTo>
                    <a:pt x="317500" y="317500"/>
                  </a:lnTo>
                  <a:close/>
                </a:path>
                <a:path w="635000" h="635000" fill="none">
                  <a:moveTo>
                    <a:pt x="30217" y="452684"/>
                  </a:moveTo>
                  <a:arcTo wR="317500" hR="317500" stAng="9288000" swAng="6911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99" name="Harvey 69/100 [69]">
              <a:extLst>
                <a:ext uri="{FF2B5EF4-FFF2-40B4-BE49-F238E27FC236}">
                  <a16:creationId xmlns:a16="http://schemas.microsoft.com/office/drawing/2014/main" id="{DD9B9229-3D3A-4706-BEEC-04C19A30C5C3}"/>
                </a:ext>
              </a:extLst>
            </p:cNvPr>
            <p:cNvSpPr>
              <a:spLocks noChangeAspect="1"/>
            </p:cNvSpPr>
            <p:nvPr>
              <p:custDataLst>
                <p:tags r:id="rId93"/>
              </p:custDataLst>
            </p:nvPr>
          </p:nvSpPr>
          <p:spPr>
            <a:xfrm>
              <a:off x="4334905" y="3282696"/>
              <a:ext cx="292608" cy="292608"/>
            </a:xfrm>
            <a:custGeom>
              <a:avLst/>
              <a:gdLst/>
              <a:ahLst/>
              <a:cxnLst/>
              <a:rect l="l" t="t" r="r" b="b"/>
              <a:pathLst>
                <a:path w="635000" h="635000">
                  <a:moveTo>
                    <a:pt x="317500" y="0"/>
                  </a:moveTo>
                  <a:arcTo wR="317500" hR="317500" stAng="16200000" swAng="14903999"/>
                  <a:lnTo>
                    <a:pt x="317500" y="317500"/>
                  </a:lnTo>
                  <a:close/>
                </a:path>
                <a:path w="635000" h="635000" fill="none">
                  <a:moveTo>
                    <a:pt x="22295" y="434379"/>
                  </a:moveTo>
                  <a:arcTo wR="317500" hR="317500" stAng="9503999" swAng="669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0" name="Harvey 70/100 [70]">
              <a:extLst>
                <a:ext uri="{FF2B5EF4-FFF2-40B4-BE49-F238E27FC236}">
                  <a16:creationId xmlns:a16="http://schemas.microsoft.com/office/drawing/2014/main" id="{795A4CC8-0C08-491C-8D7F-95EC8E0E25B8}"/>
                </a:ext>
              </a:extLst>
            </p:cNvPr>
            <p:cNvSpPr>
              <a:spLocks noChangeAspect="1"/>
            </p:cNvSpPr>
            <p:nvPr>
              <p:custDataLst>
                <p:tags r:id="rId94"/>
              </p:custDataLst>
            </p:nvPr>
          </p:nvSpPr>
          <p:spPr>
            <a:xfrm>
              <a:off x="4334905" y="3282696"/>
              <a:ext cx="292608" cy="292608"/>
            </a:xfrm>
            <a:custGeom>
              <a:avLst/>
              <a:gdLst/>
              <a:ahLst/>
              <a:cxnLst/>
              <a:rect l="l" t="t" r="r" b="b"/>
              <a:pathLst>
                <a:path w="635000" h="635000">
                  <a:moveTo>
                    <a:pt x="317500" y="0"/>
                  </a:moveTo>
                  <a:arcTo wR="317500" hR="317500" stAng="16200000" swAng="15119999"/>
                  <a:lnTo>
                    <a:pt x="317500" y="317500"/>
                  </a:lnTo>
                  <a:close/>
                </a:path>
                <a:path w="635000" h="635000" fill="none">
                  <a:moveTo>
                    <a:pt x="15539" y="415612"/>
                  </a:moveTo>
                  <a:arcTo wR="317500" hR="317500" stAng="9719999" swAng="648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1" name="Harvey 71/100 [71]">
              <a:extLst>
                <a:ext uri="{FF2B5EF4-FFF2-40B4-BE49-F238E27FC236}">
                  <a16:creationId xmlns:a16="http://schemas.microsoft.com/office/drawing/2014/main" id="{91862A76-5FCC-4C25-9A3F-A10651AC7725}"/>
                </a:ext>
              </a:extLst>
            </p:cNvPr>
            <p:cNvSpPr>
              <a:spLocks noChangeAspect="1"/>
            </p:cNvSpPr>
            <p:nvPr>
              <p:custDataLst>
                <p:tags r:id="rId95"/>
              </p:custDataLst>
            </p:nvPr>
          </p:nvSpPr>
          <p:spPr>
            <a:xfrm>
              <a:off x="4334905" y="3282696"/>
              <a:ext cx="292608" cy="292608"/>
            </a:xfrm>
            <a:custGeom>
              <a:avLst/>
              <a:gdLst/>
              <a:ahLst/>
              <a:cxnLst/>
              <a:rect l="l" t="t" r="r" b="b"/>
              <a:pathLst>
                <a:path w="635000" h="635000">
                  <a:moveTo>
                    <a:pt x="317500" y="0"/>
                  </a:moveTo>
                  <a:arcTo wR="317500" hR="317500" stAng="16200000" swAng="15336000"/>
                  <a:lnTo>
                    <a:pt x="317500" y="317500"/>
                  </a:lnTo>
                  <a:close/>
                </a:path>
                <a:path w="635000" h="635000" fill="none">
                  <a:moveTo>
                    <a:pt x="9974" y="396459"/>
                  </a:moveTo>
                  <a:arcTo wR="317500" hR="317500" stAng="9936000" swAng="626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2" name="Harvey 72/100 [72]">
              <a:extLst>
                <a:ext uri="{FF2B5EF4-FFF2-40B4-BE49-F238E27FC236}">
                  <a16:creationId xmlns:a16="http://schemas.microsoft.com/office/drawing/2014/main" id="{46969644-17D9-45C9-A88A-9A88622DCE45}"/>
                </a:ext>
              </a:extLst>
            </p:cNvPr>
            <p:cNvSpPr>
              <a:spLocks noChangeAspect="1"/>
            </p:cNvSpPr>
            <p:nvPr>
              <p:custDataLst>
                <p:tags r:id="rId96"/>
              </p:custDataLst>
            </p:nvPr>
          </p:nvSpPr>
          <p:spPr>
            <a:xfrm>
              <a:off x="4334905" y="3282696"/>
              <a:ext cx="292608" cy="292608"/>
            </a:xfrm>
            <a:custGeom>
              <a:avLst/>
              <a:gdLst/>
              <a:ahLst/>
              <a:cxnLst/>
              <a:rect l="l" t="t" r="r" b="b"/>
              <a:pathLst>
                <a:path w="635000" h="635000">
                  <a:moveTo>
                    <a:pt x="317500" y="0"/>
                  </a:moveTo>
                  <a:arcTo wR="317500" hR="317500" stAng="16200000" swAng="15552000"/>
                  <a:lnTo>
                    <a:pt x="317500" y="317500"/>
                  </a:lnTo>
                  <a:close/>
                </a:path>
                <a:path w="635000" h="635000" fill="none">
                  <a:moveTo>
                    <a:pt x="5623" y="376993"/>
                  </a:moveTo>
                  <a:arcTo wR="317500" hR="317500" stAng="10152000" swAng="604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3" name="Harvey 73/100 [73]">
              <a:extLst>
                <a:ext uri="{FF2B5EF4-FFF2-40B4-BE49-F238E27FC236}">
                  <a16:creationId xmlns:a16="http://schemas.microsoft.com/office/drawing/2014/main" id="{F89621F9-3ABB-450D-913E-7B467F289A9B}"/>
                </a:ext>
              </a:extLst>
            </p:cNvPr>
            <p:cNvSpPr>
              <a:spLocks noChangeAspect="1"/>
            </p:cNvSpPr>
            <p:nvPr>
              <p:custDataLst>
                <p:tags r:id="rId97"/>
              </p:custDataLst>
            </p:nvPr>
          </p:nvSpPr>
          <p:spPr>
            <a:xfrm>
              <a:off x="4334905" y="3282696"/>
              <a:ext cx="292608" cy="292608"/>
            </a:xfrm>
            <a:custGeom>
              <a:avLst/>
              <a:gdLst/>
              <a:ahLst/>
              <a:cxnLst/>
              <a:rect l="l" t="t" r="r" b="b"/>
              <a:pathLst>
                <a:path w="635000" h="635000">
                  <a:moveTo>
                    <a:pt x="317500" y="0"/>
                  </a:moveTo>
                  <a:arcTo wR="317500" hR="317500" stAng="16200000" swAng="15768000"/>
                  <a:lnTo>
                    <a:pt x="317500" y="317500"/>
                  </a:lnTo>
                  <a:close/>
                </a:path>
                <a:path w="635000" h="635000" fill="none">
                  <a:moveTo>
                    <a:pt x="2503" y="357293"/>
                  </a:moveTo>
                  <a:arcTo wR="317500" hR="317500" stAng="10368000" swAng="583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4" name="Harvey 74/100 [74]">
              <a:extLst>
                <a:ext uri="{FF2B5EF4-FFF2-40B4-BE49-F238E27FC236}">
                  <a16:creationId xmlns:a16="http://schemas.microsoft.com/office/drawing/2014/main" id="{89EE4B1F-E703-471D-8307-BFB9EDEDB9F7}"/>
                </a:ext>
              </a:extLst>
            </p:cNvPr>
            <p:cNvSpPr>
              <a:spLocks noChangeAspect="1"/>
            </p:cNvSpPr>
            <p:nvPr>
              <p:custDataLst>
                <p:tags r:id="rId98"/>
              </p:custDataLst>
            </p:nvPr>
          </p:nvSpPr>
          <p:spPr>
            <a:xfrm>
              <a:off x="4334905" y="3282696"/>
              <a:ext cx="292608" cy="292608"/>
            </a:xfrm>
            <a:custGeom>
              <a:avLst/>
              <a:gdLst/>
              <a:ahLst/>
              <a:cxnLst/>
              <a:rect l="l" t="t" r="r" b="b"/>
              <a:pathLst>
                <a:path w="635000" h="635000">
                  <a:moveTo>
                    <a:pt x="317500" y="0"/>
                  </a:moveTo>
                  <a:arcTo wR="317500" hR="317500" stAng="16200000" swAng="15983999"/>
                  <a:lnTo>
                    <a:pt x="317500" y="317500"/>
                  </a:lnTo>
                  <a:close/>
                </a:path>
                <a:path w="635000" h="635000" fill="none">
                  <a:moveTo>
                    <a:pt x="626" y="337435"/>
                  </a:moveTo>
                  <a:arcTo wR="317500" hR="317500" stAng="10583999" swAng="561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5" name="Harvey 75/100 [75]">
              <a:extLst>
                <a:ext uri="{FF2B5EF4-FFF2-40B4-BE49-F238E27FC236}">
                  <a16:creationId xmlns:a16="http://schemas.microsoft.com/office/drawing/2014/main" id="{8AB2EEA8-04AC-4B6C-8D90-28093DB647E6}"/>
                </a:ext>
              </a:extLst>
            </p:cNvPr>
            <p:cNvSpPr>
              <a:spLocks noChangeAspect="1"/>
            </p:cNvSpPr>
            <p:nvPr>
              <p:custDataLst>
                <p:tags r:id="rId99"/>
              </p:custDataLst>
            </p:nvPr>
          </p:nvSpPr>
          <p:spPr>
            <a:xfrm>
              <a:off x="4334905" y="3282696"/>
              <a:ext cx="292608" cy="292608"/>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6" name="Harvey 76/100 [76]">
              <a:extLst>
                <a:ext uri="{FF2B5EF4-FFF2-40B4-BE49-F238E27FC236}">
                  <a16:creationId xmlns:a16="http://schemas.microsoft.com/office/drawing/2014/main" id="{6F4E00F2-EA6F-4809-B2FD-4CE3ABE8C480}"/>
                </a:ext>
              </a:extLst>
            </p:cNvPr>
            <p:cNvSpPr>
              <a:spLocks noChangeAspect="1"/>
            </p:cNvSpPr>
            <p:nvPr>
              <p:custDataLst>
                <p:tags r:id="rId100"/>
              </p:custDataLst>
            </p:nvPr>
          </p:nvSpPr>
          <p:spPr>
            <a:xfrm>
              <a:off x="4334905" y="3282696"/>
              <a:ext cx="292608" cy="292608"/>
            </a:xfrm>
            <a:custGeom>
              <a:avLst/>
              <a:gdLst/>
              <a:ahLst/>
              <a:cxnLst/>
              <a:rect l="l" t="t" r="r" b="b"/>
              <a:pathLst>
                <a:path w="635000" h="635000">
                  <a:moveTo>
                    <a:pt x="317500" y="0"/>
                  </a:moveTo>
                  <a:arcTo wR="317500" hR="317500" stAng="16200000" swAng="16416000"/>
                  <a:lnTo>
                    <a:pt x="317500" y="317500"/>
                  </a:lnTo>
                  <a:close/>
                </a:path>
                <a:path w="635000" h="635000" fill="none">
                  <a:moveTo>
                    <a:pt x="626" y="297564"/>
                  </a:moveTo>
                  <a:arcTo wR="317500" hR="317500" stAng="11016000" swAng="5183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7" name="Harvey 77/100 [77]">
              <a:extLst>
                <a:ext uri="{FF2B5EF4-FFF2-40B4-BE49-F238E27FC236}">
                  <a16:creationId xmlns:a16="http://schemas.microsoft.com/office/drawing/2014/main" id="{CF5CA593-7B87-4492-9B35-2255514CB496}"/>
                </a:ext>
              </a:extLst>
            </p:cNvPr>
            <p:cNvSpPr>
              <a:spLocks noChangeAspect="1"/>
            </p:cNvSpPr>
            <p:nvPr>
              <p:custDataLst>
                <p:tags r:id="rId101"/>
              </p:custDataLst>
            </p:nvPr>
          </p:nvSpPr>
          <p:spPr>
            <a:xfrm>
              <a:off x="4334905" y="3282696"/>
              <a:ext cx="292608" cy="292608"/>
            </a:xfrm>
            <a:custGeom>
              <a:avLst/>
              <a:gdLst/>
              <a:ahLst/>
              <a:cxnLst/>
              <a:rect l="l" t="t" r="r" b="b"/>
              <a:pathLst>
                <a:path w="635000" h="635000">
                  <a:moveTo>
                    <a:pt x="317500" y="0"/>
                  </a:moveTo>
                  <a:arcTo wR="317500" hR="317500" stAng="16200000" swAng="16632000"/>
                  <a:lnTo>
                    <a:pt x="317500" y="317500"/>
                  </a:lnTo>
                  <a:close/>
                </a:path>
                <a:path w="635000" h="635000" fill="none">
                  <a:moveTo>
                    <a:pt x="2503" y="277706"/>
                  </a:moveTo>
                  <a:arcTo wR="317500" hR="317500" stAng="11232000" swAng="496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8" name="Harvey 78/100 [78]">
              <a:extLst>
                <a:ext uri="{FF2B5EF4-FFF2-40B4-BE49-F238E27FC236}">
                  <a16:creationId xmlns:a16="http://schemas.microsoft.com/office/drawing/2014/main" id="{8C036464-458E-48D4-BAC8-84819F820C60}"/>
                </a:ext>
              </a:extLst>
            </p:cNvPr>
            <p:cNvSpPr>
              <a:spLocks noChangeAspect="1"/>
            </p:cNvSpPr>
            <p:nvPr>
              <p:custDataLst>
                <p:tags r:id="rId102"/>
              </p:custDataLst>
            </p:nvPr>
          </p:nvSpPr>
          <p:spPr>
            <a:xfrm>
              <a:off x="4334905" y="3282696"/>
              <a:ext cx="292608" cy="292608"/>
            </a:xfrm>
            <a:custGeom>
              <a:avLst/>
              <a:gdLst/>
              <a:ahLst/>
              <a:cxnLst/>
              <a:rect l="l" t="t" r="r" b="b"/>
              <a:pathLst>
                <a:path w="635000" h="635000">
                  <a:moveTo>
                    <a:pt x="317500" y="0"/>
                  </a:moveTo>
                  <a:arcTo wR="317500" hR="317500" stAng="16200000" swAng="16848000"/>
                  <a:lnTo>
                    <a:pt x="317500" y="317500"/>
                  </a:lnTo>
                  <a:close/>
                </a:path>
                <a:path w="635000" h="635000" fill="none">
                  <a:moveTo>
                    <a:pt x="5623" y="258006"/>
                  </a:moveTo>
                  <a:arcTo wR="317500" hR="317500" stAng="11448000" swAng="4751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09" name="Harvey 79/100 [79]">
              <a:extLst>
                <a:ext uri="{FF2B5EF4-FFF2-40B4-BE49-F238E27FC236}">
                  <a16:creationId xmlns:a16="http://schemas.microsoft.com/office/drawing/2014/main" id="{6FD5AC00-8293-447C-B728-B963DD67B1C2}"/>
                </a:ext>
              </a:extLst>
            </p:cNvPr>
            <p:cNvSpPr>
              <a:spLocks noChangeAspect="1"/>
            </p:cNvSpPr>
            <p:nvPr>
              <p:custDataLst>
                <p:tags r:id="rId103"/>
              </p:custDataLst>
            </p:nvPr>
          </p:nvSpPr>
          <p:spPr>
            <a:xfrm>
              <a:off x="4334905" y="3282696"/>
              <a:ext cx="292608" cy="292608"/>
            </a:xfrm>
            <a:custGeom>
              <a:avLst/>
              <a:gdLst/>
              <a:ahLst/>
              <a:cxnLst/>
              <a:rect l="l" t="t" r="r" b="b"/>
              <a:pathLst>
                <a:path w="635000" h="635000">
                  <a:moveTo>
                    <a:pt x="317500" y="0"/>
                  </a:moveTo>
                  <a:arcTo wR="317500" hR="317500" stAng="16200000" swAng="17064000"/>
                  <a:lnTo>
                    <a:pt x="317500" y="317500"/>
                  </a:lnTo>
                  <a:close/>
                </a:path>
                <a:path w="635000" h="635000" fill="none">
                  <a:moveTo>
                    <a:pt x="9974" y="238540"/>
                  </a:moveTo>
                  <a:arcTo wR="317500" hR="317500" stAng="11664000" swAng="453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0" name="Harvey 80/100 [80]">
              <a:extLst>
                <a:ext uri="{FF2B5EF4-FFF2-40B4-BE49-F238E27FC236}">
                  <a16:creationId xmlns:a16="http://schemas.microsoft.com/office/drawing/2014/main" id="{29C0F859-BC49-430F-8C59-C0B9109E47A3}"/>
                </a:ext>
              </a:extLst>
            </p:cNvPr>
            <p:cNvSpPr>
              <a:spLocks noChangeAspect="1"/>
            </p:cNvSpPr>
            <p:nvPr>
              <p:custDataLst>
                <p:tags r:id="rId104"/>
              </p:custDataLst>
            </p:nvPr>
          </p:nvSpPr>
          <p:spPr>
            <a:xfrm>
              <a:off x="4334905" y="3282696"/>
              <a:ext cx="292608" cy="292608"/>
            </a:xfrm>
            <a:custGeom>
              <a:avLst/>
              <a:gdLst/>
              <a:ahLst/>
              <a:cxnLst/>
              <a:rect l="l" t="t" r="r" b="b"/>
              <a:pathLst>
                <a:path w="635000" h="635000">
                  <a:moveTo>
                    <a:pt x="317500" y="0"/>
                  </a:moveTo>
                  <a:arcTo wR="317500" hR="317500" stAng="16200000" swAng="17280000"/>
                  <a:lnTo>
                    <a:pt x="317500" y="317500"/>
                  </a:lnTo>
                  <a:close/>
                </a:path>
                <a:path w="635000" h="635000" fill="none">
                  <a:moveTo>
                    <a:pt x="15539" y="219387"/>
                  </a:moveTo>
                  <a:arcTo wR="317500" hR="317500" stAng="11880000" swAng="4319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1" name="Harvey 81/100 [81]">
              <a:extLst>
                <a:ext uri="{FF2B5EF4-FFF2-40B4-BE49-F238E27FC236}">
                  <a16:creationId xmlns:a16="http://schemas.microsoft.com/office/drawing/2014/main" id="{F78719E3-0417-4867-B70D-21538B3AC36E}"/>
                </a:ext>
              </a:extLst>
            </p:cNvPr>
            <p:cNvSpPr>
              <a:spLocks noChangeAspect="1"/>
            </p:cNvSpPr>
            <p:nvPr>
              <p:custDataLst>
                <p:tags r:id="rId105"/>
              </p:custDataLst>
            </p:nvPr>
          </p:nvSpPr>
          <p:spPr>
            <a:xfrm>
              <a:off x="4334905" y="3282696"/>
              <a:ext cx="292608" cy="292608"/>
            </a:xfrm>
            <a:custGeom>
              <a:avLst/>
              <a:gdLst/>
              <a:ahLst/>
              <a:cxnLst/>
              <a:rect l="l" t="t" r="r" b="b"/>
              <a:pathLst>
                <a:path w="635000" h="635000">
                  <a:moveTo>
                    <a:pt x="317500" y="0"/>
                  </a:moveTo>
                  <a:arcTo wR="317500" hR="317500" stAng="16200000" swAng="17496000"/>
                  <a:lnTo>
                    <a:pt x="317500" y="317500"/>
                  </a:lnTo>
                  <a:close/>
                </a:path>
                <a:path w="635000" h="635000" fill="none">
                  <a:moveTo>
                    <a:pt x="22295" y="200620"/>
                  </a:moveTo>
                  <a:arcTo wR="317500" hR="317500" stAng="12096000" swAng="4103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2" name="Harvey 82/100 [82]">
              <a:extLst>
                <a:ext uri="{FF2B5EF4-FFF2-40B4-BE49-F238E27FC236}">
                  <a16:creationId xmlns:a16="http://schemas.microsoft.com/office/drawing/2014/main" id="{9C5D0905-7412-4C75-BC20-E51105CA783D}"/>
                </a:ext>
              </a:extLst>
            </p:cNvPr>
            <p:cNvSpPr>
              <a:spLocks noChangeAspect="1"/>
            </p:cNvSpPr>
            <p:nvPr>
              <p:custDataLst>
                <p:tags r:id="rId106"/>
              </p:custDataLst>
            </p:nvPr>
          </p:nvSpPr>
          <p:spPr>
            <a:xfrm>
              <a:off x="4334905" y="3282696"/>
              <a:ext cx="292608" cy="292608"/>
            </a:xfrm>
            <a:custGeom>
              <a:avLst/>
              <a:gdLst/>
              <a:ahLst/>
              <a:cxnLst/>
              <a:rect l="l" t="t" r="r" b="b"/>
              <a:pathLst>
                <a:path w="635000" h="635000">
                  <a:moveTo>
                    <a:pt x="317500" y="0"/>
                  </a:moveTo>
                  <a:arcTo wR="317500" hR="317500" stAng="16200000" swAng="17712000"/>
                  <a:lnTo>
                    <a:pt x="317500" y="317500"/>
                  </a:lnTo>
                  <a:close/>
                </a:path>
                <a:path w="635000" h="635000" fill="none">
                  <a:moveTo>
                    <a:pt x="30217" y="182315"/>
                  </a:moveTo>
                  <a:arcTo wR="317500" hR="317500" stAng="12312000" swAng="388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3" name="Harvey 83/100 [83]">
              <a:extLst>
                <a:ext uri="{FF2B5EF4-FFF2-40B4-BE49-F238E27FC236}">
                  <a16:creationId xmlns:a16="http://schemas.microsoft.com/office/drawing/2014/main" id="{96AA2E20-CC65-4632-B3D4-93E962B59D4C}"/>
                </a:ext>
              </a:extLst>
            </p:cNvPr>
            <p:cNvSpPr>
              <a:spLocks noChangeAspect="1"/>
            </p:cNvSpPr>
            <p:nvPr>
              <p:custDataLst>
                <p:tags r:id="rId107"/>
              </p:custDataLst>
            </p:nvPr>
          </p:nvSpPr>
          <p:spPr>
            <a:xfrm>
              <a:off x="4334905" y="3282696"/>
              <a:ext cx="292608" cy="292608"/>
            </a:xfrm>
            <a:custGeom>
              <a:avLst/>
              <a:gdLst/>
              <a:ahLst/>
              <a:cxnLst/>
              <a:rect l="l" t="t" r="r" b="b"/>
              <a:pathLst>
                <a:path w="635000" h="635000">
                  <a:moveTo>
                    <a:pt x="317500" y="0"/>
                  </a:moveTo>
                  <a:arcTo wR="317500" hR="317500" stAng="16200000" swAng="17928000"/>
                  <a:lnTo>
                    <a:pt x="317500" y="317500"/>
                  </a:lnTo>
                  <a:close/>
                </a:path>
                <a:path w="635000" h="635000" fill="none">
                  <a:moveTo>
                    <a:pt x="39272" y="164543"/>
                  </a:moveTo>
                  <a:arcTo wR="317500" hR="317500" stAng="12528000" swAng="367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4" name="Harvey 84/100 [84]">
              <a:extLst>
                <a:ext uri="{FF2B5EF4-FFF2-40B4-BE49-F238E27FC236}">
                  <a16:creationId xmlns:a16="http://schemas.microsoft.com/office/drawing/2014/main" id="{9B4360A3-E0B2-48F7-B5A8-D24513748A82}"/>
                </a:ext>
              </a:extLst>
            </p:cNvPr>
            <p:cNvSpPr>
              <a:spLocks noChangeAspect="1"/>
            </p:cNvSpPr>
            <p:nvPr>
              <p:custDataLst>
                <p:tags r:id="rId108"/>
              </p:custDataLst>
            </p:nvPr>
          </p:nvSpPr>
          <p:spPr>
            <a:xfrm>
              <a:off x="4334905" y="3282696"/>
              <a:ext cx="292608" cy="292608"/>
            </a:xfrm>
            <a:custGeom>
              <a:avLst/>
              <a:gdLst/>
              <a:ahLst/>
              <a:cxnLst/>
              <a:rect l="l" t="t" r="r" b="b"/>
              <a:pathLst>
                <a:path w="635000" h="635000">
                  <a:moveTo>
                    <a:pt x="317500" y="0"/>
                  </a:moveTo>
                  <a:arcTo wR="317500" hR="317500" stAng="16200000" swAng="18144000"/>
                  <a:lnTo>
                    <a:pt x="317500" y="317500"/>
                  </a:lnTo>
                  <a:close/>
                </a:path>
                <a:path w="635000" h="635000" fill="none">
                  <a:moveTo>
                    <a:pt x="49425" y="147374"/>
                  </a:moveTo>
                  <a:arcTo wR="317500" hR="317500" stAng="12743999" swAng="345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5" name="Harvey 85/100 [85]">
              <a:extLst>
                <a:ext uri="{FF2B5EF4-FFF2-40B4-BE49-F238E27FC236}">
                  <a16:creationId xmlns:a16="http://schemas.microsoft.com/office/drawing/2014/main" id="{D694B21E-EEA0-48FA-A35C-7B6570B3F861}"/>
                </a:ext>
              </a:extLst>
            </p:cNvPr>
            <p:cNvSpPr>
              <a:spLocks noChangeAspect="1"/>
            </p:cNvSpPr>
            <p:nvPr>
              <p:custDataLst>
                <p:tags r:id="rId109"/>
              </p:custDataLst>
            </p:nvPr>
          </p:nvSpPr>
          <p:spPr>
            <a:xfrm>
              <a:off x="4334905" y="3282696"/>
              <a:ext cx="292608" cy="292608"/>
            </a:xfrm>
            <a:custGeom>
              <a:avLst/>
              <a:gdLst/>
              <a:ahLst/>
              <a:cxnLst/>
              <a:rect l="l" t="t" r="r" b="b"/>
              <a:pathLst>
                <a:path w="635000" h="635000">
                  <a:moveTo>
                    <a:pt x="317500" y="0"/>
                  </a:moveTo>
                  <a:arcTo wR="317500" hR="317500" stAng="16200000" swAng="18360000"/>
                  <a:lnTo>
                    <a:pt x="317500" y="317500"/>
                  </a:lnTo>
                  <a:close/>
                </a:path>
                <a:path w="635000" h="635000" fill="none">
                  <a:moveTo>
                    <a:pt x="60637" y="130878"/>
                  </a:moveTo>
                  <a:arcTo wR="317500" hR="317500" stAng="12960000" swAng="324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6" name="Harvey 86/100 [86]">
              <a:extLst>
                <a:ext uri="{FF2B5EF4-FFF2-40B4-BE49-F238E27FC236}">
                  <a16:creationId xmlns:a16="http://schemas.microsoft.com/office/drawing/2014/main" id="{85E1AF41-C21D-4514-B37E-CC830BC09C0A}"/>
                </a:ext>
              </a:extLst>
            </p:cNvPr>
            <p:cNvSpPr>
              <a:spLocks noChangeAspect="1"/>
            </p:cNvSpPr>
            <p:nvPr>
              <p:custDataLst>
                <p:tags r:id="rId110"/>
              </p:custDataLst>
            </p:nvPr>
          </p:nvSpPr>
          <p:spPr>
            <a:xfrm>
              <a:off x="4334905" y="3282696"/>
              <a:ext cx="292608" cy="292608"/>
            </a:xfrm>
            <a:custGeom>
              <a:avLst/>
              <a:gdLst/>
              <a:ahLst/>
              <a:cxnLst/>
              <a:rect l="l" t="t" r="r" b="b"/>
              <a:pathLst>
                <a:path w="635000" h="635000">
                  <a:moveTo>
                    <a:pt x="317500" y="0"/>
                  </a:moveTo>
                  <a:arcTo wR="317500" hR="317500" stAng="16200000" swAng="18576000"/>
                  <a:lnTo>
                    <a:pt x="317500" y="317500"/>
                  </a:lnTo>
                  <a:close/>
                </a:path>
                <a:path w="635000" h="635000" fill="none">
                  <a:moveTo>
                    <a:pt x="72862" y="115117"/>
                  </a:moveTo>
                  <a:arcTo wR="317500" hR="317500" stAng="13176000" swAng="302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7" name="Harvey 87/100 [87]">
              <a:extLst>
                <a:ext uri="{FF2B5EF4-FFF2-40B4-BE49-F238E27FC236}">
                  <a16:creationId xmlns:a16="http://schemas.microsoft.com/office/drawing/2014/main" id="{E3948F2E-FD5F-4107-B122-9AC75FE0CD9E}"/>
                </a:ext>
              </a:extLst>
            </p:cNvPr>
            <p:cNvSpPr>
              <a:spLocks noChangeAspect="1"/>
            </p:cNvSpPr>
            <p:nvPr>
              <p:custDataLst>
                <p:tags r:id="rId111"/>
              </p:custDataLst>
            </p:nvPr>
          </p:nvSpPr>
          <p:spPr>
            <a:xfrm>
              <a:off x="4334905" y="3282696"/>
              <a:ext cx="292608" cy="292608"/>
            </a:xfrm>
            <a:custGeom>
              <a:avLst/>
              <a:gdLst/>
              <a:ahLst/>
              <a:cxnLst/>
              <a:rect l="l" t="t" r="r" b="b"/>
              <a:pathLst>
                <a:path w="635000" h="635000">
                  <a:moveTo>
                    <a:pt x="317500" y="0"/>
                  </a:moveTo>
                  <a:arcTo wR="317500" hR="317500" stAng="16200000" swAng="18792000"/>
                  <a:lnTo>
                    <a:pt x="317500" y="317500"/>
                  </a:lnTo>
                  <a:close/>
                </a:path>
                <a:path w="635000" h="635000" fill="none">
                  <a:moveTo>
                    <a:pt x="86052" y="100156"/>
                  </a:moveTo>
                  <a:arcTo wR="317500" hR="317500" stAng="13392000" swAng="280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8" name="Harvey 88/100 [88]">
              <a:extLst>
                <a:ext uri="{FF2B5EF4-FFF2-40B4-BE49-F238E27FC236}">
                  <a16:creationId xmlns:a16="http://schemas.microsoft.com/office/drawing/2014/main" id="{744E57ED-019F-4A8B-A06E-9FB965FEBB23}"/>
                </a:ext>
              </a:extLst>
            </p:cNvPr>
            <p:cNvSpPr>
              <a:spLocks noChangeAspect="1"/>
            </p:cNvSpPr>
            <p:nvPr>
              <p:custDataLst>
                <p:tags r:id="rId112"/>
              </p:custDataLst>
            </p:nvPr>
          </p:nvSpPr>
          <p:spPr>
            <a:xfrm>
              <a:off x="4334905" y="3282696"/>
              <a:ext cx="292608" cy="292608"/>
            </a:xfrm>
            <a:custGeom>
              <a:avLst/>
              <a:gdLst/>
              <a:ahLst/>
              <a:cxnLst/>
              <a:rect l="l" t="t" r="r" b="b"/>
              <a:pathLst>
                <a:path w="635000" h="635000">
                  <a:moveTo>
                    <a:pt x="317500" y="0"/>
                  </a:moveTo>
                  <a:arcTo wR="317500" hR="317500" stAng="16200000" swAng="19008000"/>
                  <a:lnTo>
                    <a:pt x="317500" y="317500"/>
                  </a:lnTo>
                  <a:close/>
                </a:path>
                <a:path w="635000" h="635000" fill="none">
                  <a:moveTo>
                    <a:pt x="100156" y="86052"/>
                  </a:moveTo>
                  <a:arcTo wR="317500" hR="317500" stAng="13608000" swAng="2591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19" name="Harvey 89/100 [89]">
              <a:extLst>
                <a:ext uri="{FF2B5EF4-FFF2-40B4-BE49-F238E27FC236}">
                  <a16:creationId xmlns:a16="http://schemas.microsoft.com/office/drawing/2014/main" id="{5567719B-31CA-4A86-801E-E0531122E504}"/>
                </a:ext>
              </a:extLst>
            </p:cNvPr>
            <p:cNvSpPr>
              <a:spLocks noChangeAspect="1"/>
            </p:cNvSpPr>
            <p:nvPr>
              <p:custDataLst>
                <p:tags r:id="rId113"/>
              </p:custDataLst>
            </p:nvPr>
          </p:nvSpPr>
          <p:spPr>
            <a:xfrm>
              <a:off x="4334905" y="3282696"/>
              <a:ext cx="292608" cy="292608"/>
            </a:xfrm>
            <a:custGeom>
              <a:avLst/>
              <a:gdLst/>
              <a:ahLst/>
              <a:cxnLst/>
              <a:rect l="l" t="t" r="r" b="b"/>
              <a:pathLst>
                <a:path w="635000" h="635000">
                  <a:moveTo>
                    <a:pt x="317500" y="0"/>
                  </a:moveTo>
                  <a:arcTo wR="317500" hR="317500" stAng="16200000" swAng="19224000"/>
                  <a:lnTo>
                    <a:pt x="317500" y="317500"/>
                  </a:lnTo>
                  <a:close/>
                </a:path>
                <a:path w="635000" h="635000" fill="none">
                  <a:moveTo>
                    <a:pt x="115117" y="72862"/>
                  </a:moveTo>
                  <a:arcTo wR="317500" hR="317500" stAng="13823999" swAng="2375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0" name="Harvey 90/100 [90]">
              <a:extLst>
                <a:ext uri="{FF2B5EF4-FFF2-40B4-BE49-F238E27FC236}">
                  <a16:creationId xmlns:a16="http://schemas.microsoft.com/office/drawing/2014/main" id="{2CD4B3A1-B882-43A6-A4CA-C9FCA394B28B}"/>
                </a:ext>
              </a:extLst>
            </p:cNvPr>
            <p:cNvSpPr>
              <a:spLocks noChangeAspect="1"/>
            </p:cNvSpPr>
            <p:nvPr>
              <p:custDataLst>
                <p:tags r:id="rId114"/>
              </p:custDataLst>
            </p:nvPr>
          </p:nvSpPr>
          <p:spPr>
            <a:xfrm>
              <a:off x="4334905" y="3282696"/>
              <a:ext cx="292608" cy="292608"/>
            </a:xfrm>
            <a:custGeom>
              <a:avLst/>
              <a:gdLst/>
              <a:ahLst/>
              <a:cxnLst/>
              <a:rect l="l" t="t" r="r" b="b"/>
              <a:pathLst>
                <a:path w="635000" h="635000">
                  <a:moveTo>
                    <a:pt x="317500" y="0"/>
                  </a:moveTo>
                  <a:arcTo wR="317500" hR="317500" stAng="16200000" swAng="19440000"/>
                  <a:lnTo>
                    <a:pt x="317500" y="317500"/>
                  </a:lnTo>
                  <a:close/>
                </a:path>
                <a:path w="635000" h="635000" fill="none">
                  <a:moveTo>
                    <a:pt x="130878" y="60637"/>
                  </a:moveTo>
                  <a:arcTo wR="317500" hR="317500" stAng="14040000" swAng="2159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1" name="Harvey 91/100 [91]">
              <a:extLst>
                <a:ext uri="{FF2B5EF4-FFF2-40B4-BE49-F238E27FC236}">
                  <a16:creationId xmlns:a16="http://schemas.microsoft.com/office/drawing/2014/main" id="{68606D93-5175-4900-AD89-6D0710AFE75F}"/>
                </a:ext>
              </a:extLst>
            </p:cNvPr>
            <p:cNvSpPr>
              <a:spLocks noChangeAspect="1"/>
            </p:cNvSpPr>
            <p:nvPr>
              <p:custDataLst>
                <p:tags r:id="rId115"/>
              </p:custDataLst>
            </p:nvPr>
          </p:nvSpPr>
          <p:spPr>
            <a:xfrm>
              <a:off x="4334905" y="3282696"/>
              <a:ext cx="292608" cy="292608"/>
            </a:xfrm>
            <a:custGeom>
              <a:avLst/>
              <a:gdLst/>
              <a:ahLst/>
              <a:cxnLst/>
              <a:rect l="l" t="t" r="r" b="b"/>
              <a:pathLst>
                <a:path w="635000" h="635000">
                  <a:moveTo>
                    <a:pt x="317500" y="0"/>
                  </a:moveTo>
                  <a:arcTo wR="317500" hR="317500" stAng="16200000" swAng="19656000"/>
                  <a:lnTo>
                    <a:pt x="317500" y="317500"/>
                  </a:lnTo>
                  <a:close/>
                </a:path>
                <a:path w="635000" h="635000" fill="none">
                  <a:moveTo>
                    <a:pt x="147374" y="49425"/>
                  </a:moveTo>
                  <a:arcTo wR="317500" hR="317500" stAng="14256000" swAng="1943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2" name="Harvey 92/100 [92]">
              <a:extLst>
                <a:ext uri="{FF2B5EF4-FFF2-40B4-BE49-F238E27FC236}">
                  <a16:creationId xmlns:a16="http://schemas.microsoft.com/office/drawing/2014/main" id="{7EE30864-DDCC-4BBA-B70A-48810E224581}"/>
                </a:ext>
              </a:extLst>
            </p:cNvPr>
            <p:cNvSpPr>
              <a:spLocks noChangeAspect="1"/>
            </p:cNvSpPr>
            <p:nvPr>
              <p:custDataLst>
                <p:tags r:id="rId116"/>
              </p:custDataLst>
            </p:nvPr>
          </p:nvSpPr>
          <p:spPr>
            <a:xfrm>
              <a:off x="4334905" y="3282696"/>
              <a:ext cx="292608" cy="292608"/>
            </a:xfrm>
            <a:custGeom>
              <a:avLst/>
              <a:gdLst/>
              <a:ahLst/>
              <a:cxnLst/>
              <a:rect l="l" t="t" r="r" b="b"/>
              <a:pathLst>
                <a:path w="635000" h="635000">
                  <a:moveTo>
                    <a:pt x="317500" y="0"/>
                  </a:moveTo>
                  <a:arcTo wR="317500" hR="317500" stAng="16200000" swAng="19872000"/>
                  <a:lnTo>
                    <a:pt x="317500" y="317500"/>
                  </a:lnTo>
                  <a:close/>
                </a:path>
                <a:path w="635000" h="635000" fill="none">
                  <a:moveTo>
                    <a:pt x="164543" y="39272"/>
                  </a:moveTo>
                  <a:arcTo wR="317500" hR="317500" stAng="14472000" swAng="1727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3" name="Harvey 93/100 [93]">
              <a:extLst>
                <a:ext uri="{FF2B5EF4-FFF2-40B4-BE49-F238E27FC236}">
                  <a16:creationId xmlns:a16="http://schemas.microsoft.com/office/drawing/2014/main" id="{608CA488-A707-4C7A-9287-9DA9A38ED3D4}"/>
                </a:ext>
              </a:extLst>
            </p:cNvPr>
            <p:cNvSpPr>
              <a:spLocks noChangeAspect="1"/>
            </p:cNvSpPr>
            <p:nvPr>
              <p:custDataLst>
                <p:tags r:id="rId117"/>
              </p:custDataLst>
            </p:nvPr>
          </p:nvSpPr>
          <p:spPr>
            <a:xfrm>
              <a:off x="4334905" y="3282696"/>
              <a:ext cx="292608" cy="292608"/>
            </a:xfrm>
            <a:custGeom>
              <a:avLst/>
              <a:gdLst/>
              <a:ahLst/>
              <a:cxnLst/>
              <a:rect l="l" t="t" r="r" b="b"/>
              <a:pathLst>
                <a:path w="635000" h="635000">
                  <a:moveTo>
                    <a:pt x="317500" y="0"/>
                  </a:moveTo>
                  <a:arcTo wR="317500" hR="317500" stAng="16200000" swAng="20088000"/>
                  <a:lnTo>
                    <a:pt x="317500" y="317500"/>
                  </a:lnTo>
                  <a:close/>
                </a:path>
                <a:path w="635000" h="635000" fill="none">
                  <a:moveTo>
                    <a:pt x="182315" y="30217"/>
                  </a:moveTo>
                  <a:arcTo wR="317500" hR="317500" stAng="14688000" swAng="1511999"/>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4" name="Harvey 94/100 [94]">
              <a:extLst>
                <a:ext uri="{FF2B5EF4-FFF2-40B4-BE49-F238E27FC236}">
                  <a16:creationId xmlns:a16="http://schemas.microsoft.com/office/drawing/2014/main" id="{FE1836A9-F92A-4F07-BBB8-2274E290E952}"/>
                </a:ext>
              </a:extLst>
            </p:cNvPr>
            <p:cNvSpPr>
              <a:spLocks noChangeAspect="1"/>
            </p:cNvSpPr>
            <p:nvPr>
              <p:custDataLst>
                <p:tags r:id="rId118"/>
              </p:custDataLst>
            </p:nvPr>
          </p:nvSpPr>
          <p:spPr>
            <a:xfrm>
              <a:off x="4334905" y="3282696"/>
              <a:ext cx="292608" cy="292608"/>
            </a:xfrm>
            <a:custGeom>
              <a:avLst/>
              <a:gdLst/>
              <a:ahLst/>
              <a:cxnLst/>
              <a:rect l="l" t="t" r="r" b="b"/>
              <a:pathLst>
                <a:path w="635000" h="635000">
                  <a:moveTo>
                    <a:pt x="317500" y="0"/>
                  </a:moveTo>
                  <a:arcTo wR="317500" hR="317500" stAng="16200000" swAng="20304000"/>
                  <a:lnTo>
                    <a:pt x="317500" y="317500"/>
                  </a:lnTo>
                  <a:close/>
                </a:path>
                <a:path w="635000" h="635000" fill="none">
                  <a:moveTo>
                    <a:pt x="200620" y="22295"/>
                  </a:moveTo>
                  <a:arcTo wR="317500" hR="317500" stAng="14903999" swAng="129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5" name="Harvey 95/100 [95]">
              <a:extLst>
                <a:ext uri="{FF2B5EF4-FFF2-40B4-BE49-F238E27FC236}">
                  <a16:creationId xmlns:a16="http://schemas.microsoft.com/office/drawing/2014/main" id="{3169BE73-7F99-46E3-BDA9-D9BB85BE343E}"/>
                </a:ext>
              </a:extLst>
            </p:cNvPr>
            <p:cNvSpPr>
              <a:spLocks noChangeAspect="1"/>
            </p:cNvSpPr>
            <p:nvPr>
              <p:custDataLst>
                <p:tags r:id="rId119"/>
              </p:custDataLst>
            </p:nvPr>
          </p:nvSpPr>
          <p:spPr>
            <a:xfrm>
              <a:off x="4334905" y="3282696"/>
              <a:ext cx="292608" cy="292608"/>
            </a:xfrm>
            <a:custGeom>
              <a:avLst/>
              <a:gdLst/>
              <a:ahLst/>
              <a:cxnLst/>
              <a:rect l="l" t="t" r="r" b="b"/>
              <a:pathLst>
                <a:path w="635000" h="635000">
                  <a:moveTo>
                    <a:pt x="317500" y="0"/>
                  </a:moveTo>
                  <a:arcTo wR="317500" hR="317500" stAng="16200000" swAng="20520000"/>
                  <a:lnTo>
                    <a:pt x="317500" y="317500"/>
                  </a:lnTo>
                  <a:close/>
                </a:path>
                <a:path w="635000" h="635000" fill="none">
                  <a:moveTo>
                    <a:pt x="219387" y="15539"/>
                  </a:moveTo>
                  <a:arcTo wR="317500" hR="317500" stAng="15120000" swAng="1080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6" name="Harvey 96/100 [96]">
              <a:extLst>
                <a:ext uri="{FF2B5EF4-FFF2-40B4-BE49-F238E27FC236}">
                  <a16:creationId xmlns:a16="http://schemas.microsoft.com/office/drawing/2014/main" id="{12E3B5ED-B1AB-4A99-BD20-FF638135BE37}"/>
                </a:ext>
              </a:extLst>
            </p:cNvPr>
            <p:cNvSpPr>
              <a:spLocks noChangeAspect="1"/>
            </p:cNvSpPr>
            <p:nvPr>
              <p:custDataLst>
                <p:tags r:id="rId120"/>
              </p:custDataLst>
            </p:nvPr>
          </p:nvSpPr>
          <p:spPr>
            <a:xfrm>
              <a:off x="4334905" y="3282696"/>
              <a:ext cx="292608" cy="292608"/>
            </a:xfrm>
            <a:custGeom>
              <a:avLst/>
              <a:gdLst/>
              <a:ahLst/>
              <a:cxnLst/>
              <a:rect l="l" t="t" r="r" b="b"/>
              <a:pathLst>
                <a:path w="635000" h="635000">
                  <a:moveTo>
                    <a:pt x="317500" y="0"/>
                  </a:moveTo>
                  <a:arcTo wR="317500" hR="317500" stAng="16200000" swAng="20735999"/>
                  <a:lnTo>
                    <a:pt x="317500" y="317500"/>
                  </a:lnTo>
                  <a:close/>
                </a:path>
                <a:path w="635000" h="635000" fill="none">
                  <a:moveTo>
                    <a:pt x="238540" y="9974"/>
                  </a:moveTo>
                  <a:arcTo wR="317500" hR="317500" stAng="15335999" swAng="864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7" name="Harvey 97/100 [97]">
              <a:extLst>
                <a:ext uri="{FF2B5EF4-FFF2-40B4-BE49-F238E27FC236}">
                  <a16:creationId xmlns:a16="http://schemas.microsoft.com/office/drawing/2014/main" id="{75A7FEAD-6C4B-4F7A-BB60-3A68D96114DE}"/>
                </a:ext>
              </a:extLst>
            </p:cNvPr>
            <p:cNvSpPr>
              <a:spLocks noChangeAspect="1"/>
            </p:cNvSpPr>
            <p:nvPr>
              <p:custDataLst>
                <p:tags r:id="rId121"/>
              </p:custDataLst>
            </p:nvPr>
          </p:nvSpPr>
          <p:spPr>
            <a:xfrm>
              <a:off x="4334905" y="3282696"/>
              <a:ext cx="292608" cy="292608"/>
            </a:xfrm>
            <a:custGeom>
              <a:avLst/>
              <a:gdLst/>
              <a:ahLst/>
              <a:cxnLst/>
              <a:rect l="l" t="t" r="r" b="b"/>
              <a:pathLst>
                <a:path w="635000" h="635000">
                  <a:moveTo>
                    <a:pt x="317500" y="0"/>
                  </a:moveTo>
                  <a:arcTo wR="317500" hR="317500" stAng="16200000" swAng="20952000"/>
                  <a:lnTo>
                    <a:pt x="317500" y="317500"/>
                  </a:lnTo>
                  <a:close/>
                </a:path>
                <a:path w="635000" h="635000" fill="none">
                  <a:moveTo>
                    <a:pt x="258006" y="5623"/>
                  </a:moveTo>
                  <a:arcTo wR="317500" hR="317500" stAng="15552000" swAng="648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8" name="Harvey 98/100 [98]">
              <a:extLst>
                <a:ext uri="{FF2B5EF4-FFF2-40B4-BE49-F238E27FC236}">
                  <a16:creationId xmlns:a16="http://schemas.microsoft.com/office/drawing/2014/main" id="{C4B5128E-9380-4C38-A1EB-CB12E7401609}"/>
                </a:ext>
              </a:extLst>
            </p:cNvPr>
            <p:cNvSpPr>
              <a:spLocks noChangeAspect="1"/>
            </p:cNvSpPr>
            <p:nvPr>
              <p:custDataLst>
                <p:tags r:id="rId122"/>
              </p:custDataLst>
            </p:nvPr>
          </p:nvSpPr>
          <p:spPr>
            <a:xfrm>
              <a:off x="4334905" y="3282696"/>
              <a:ext cx="292608" cy="292608"/>
            </a:xfrm>
            <a:custGeom>
              <a:avLst/>
              <a:gdLst/>
              <a:ahLst/>
              <a:cxnLst/>
              <a:rect l="l" t="t" r="r" b="b"/>
              <a:pathLst>
                <a:path w="635000" h="635000">
                  <a:moveTo>
                    <a:pt x="317500" y="0"/>
                  </a:moveTo>
                  <a:arcTo wR="317500" hR="317500" stAng="16200000" swAng="21168000"/>
                  <a:lnTo>
                    <a:pt x="317500" y="317500"/>
                  </a:lnTo>
                  <a:close/>
                </a:path>
                <a:path w="635000" h="635000" fill="none">
                  <a:moveTo>
                    <a:pt x="277706" y="2503"/>
                  </a:moveTo>
                  <a:arcTo wR="317500" hR="317500" stAng="15768000" swAng="432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29" name="Harvey 99/100 [99]">
              <a:extLst>
                <a:ext uri="{FF2B5EF4-FFF2-40B4-BE49-F238E27FC236}">
                  <a16:creationId xmlns:a16="http://schemas.microsoft.com/office/drawing/2014/main" id="{50F634E4-E5B9-4DA6-9F91-8AF5B6ACF1FB}"/>
                </a:ext>
              </a:extLst>
            </p:cNvPr>
            <p:cNvSpPr>
              <a:spLocks noChangeAspect="1"/>
            </p:cNvSpPr>
            <p:nvPr>
              <p:custDataLst>
                <p:tags r:id="rId123"/>
              </p:custDataLst>
            </p:nvPr>
          </p:nvSpPr>
          <p:spPr>
            <a:xfrm>
              <a:off x="4334905" y="3282696"/>
              <a:ext cx="292608" cy="292608"/>
            </a:xfrm>
            <a:custGeom>
              <a:avLst/>
              <a:gdLst/>
              <a:ahLst/>
              <a:cxnLst/>
              <a:rect l="l" t="t" r="r" b="b"/>
              <a:pathLst>
                <a:path w="635000" h="635000">
                  <a:moveTo>
                    <a:pt x="317500" y="0"/>
                  </a:moveTo>
                  <a:arcTo wR="317500" hR="317500" stAng="16200000" swAng="21384000"/>
                  <a:lnTo>
                    <a:pt x="317500" y="317500"/>
                  </a:lnTo>
                  <a:close/>
                </a:path>
                <a:path w="635000" h="635000" fill="none">
                  <a:moveTo>
                    <a:pt x="297564" y="626"/>
                  </a:moveTo>
                  <a:arcTo wR="317500" hR="317500" stAng="15983999" swAng="216000"/>
                </a:path>
              </a:pathLst>
            </a:custGeom>
            <a:grpFill/>
            <a:ln w="19050" cmpd="sng">
              <a:solidFill>
                <a:schemeClr val="tx1"/>
              </a:solidFill>
            </a:ln>
          </p:spPr>
          <p:txBody>
            <a:bodyPr/>
            <a:lstStyle/>
            <a:p>
              <a:endParaRPr lang="en-GB" sz="2099" b="0" i="0">
                <a:latin typeface="Arial" panose="020B0604020202020204" pitchFamily="34" charset="0"/>
              </a:endParaRPr>
            </a:p>
          </p:txBody>
        </p:sp>
        <p:sp>
          <p:nvSpPr>
            <p:cNvPr id="130" name="Harvey 100/100 [100]">
              <a:extLst>
                <a:ext uri="{FF2B5EF4-FFF2-40B4-BE49-F238E27FC236}">
                  <a16:creationId xmlns:a16="http://schemas.microsoft.com/office/drawing/2014/main" id="{94AA53CD-8233-470E-AFEE-0BCC721BFAE9}"/>
                </a:ext>
              </a:extLst>
            </p:cNvPr>
            <p:cNvSpPr>
              <a:spLocks noChangeAspect="1"/>
            </p:cNvSpPr>
            <p:nvPr>
              <p:custDataLst>
                <p:tags r:id="rId124"/>
              </p:custDataLst>
            </p:nvPr>
          </p:nvSpPr>
          <p:spPr>
            <a:xfrm>
              <a:off x="4334905" y="3282696"/>
              <a:ext cx="292608" cy="292608"/>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txBody>
            <a:bodyPr/>
            <a:lstStyle/>
            <a:p>
              <a:endParaRPr lang="en-GB" sz="2099" b="0" i="0">
                <a:latin typeface="Arial" panose="020B0604020202020204" pitchFamily="34" charset="0"/>
              </a:endParaRPr>
            </a:p>
          </p:txBody>
        </p:sp>
      </p:grpSp>
      <p:sp>
        <p:nvSpPr>
          <p:cNvPr id="131" name="Footnote [Placeholder]" hidden="1">
            <a:extLst>
              <a:ext uri="{FF2B5EF4-FFF2-40B4-BE49-F238E27FC236}">
                <a16:creationId xmlns:a16="http://schemas.microsoft.com/office/drawing/2014/main" id="{1B41FB17-6D57-4EE1-9C4C-9C305D5D6BEC}"/>
              </a:ext>
            </a:extLst>
          </p:cNvPr>
          <p:cNvSpPr txBox="1"/>
          <p:nvPr userDrawn="1"/>
        </p:nvSpPr>
        <p:spPr>
          <a:xfrm>
            <a:off x="503108" y="5984670"/>
            <a:ext cx="10185555" cy="1384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900" b="0" i="0" kern="0" dirty="0">
                <a:latin typeface="Arial" panose="020B0604020202020204" pitchFamily="34" charset="0"/>
                <a:ea typeface="Arial Unicode MS" pitchFamily="34" charset="-128"/>
                <a:cs typeface="Arial Unicode MS" pitchFamily="34" charset="-128"/>
              </a:rPr>
              <a:t>(r) Footnote</a:t>
            </a:r>
          </a:p>
        </p:txBody>
      </p:sp>
      <p:sp>
        <p:nvSpPr>
          <p:cNvPr id="132" name="Responsible [Sticker]" hidden="1">
            <a:extLst>
              <a:ext uri="{FF2B5EF4-FFF2-40B4-BE49-F238E27FC236}">
                <a16:creationId xmlns:a16="http://schemas.microsoft.com/office/drawing/2014/main" id="{3CB674C2-91C9-46E6-8AB4-E90ABF1CAFE0}"/>
              </a:ext>
            </a:extLst>
          </p:cNvPr>
          <p:cNvSpPr>
            <a:spLocks/>
          </p:cNvSpPr>
          <p:nvPr userDrawn="1"/>
        </p:nvSpPr>
        <p:spPr>
          <a:xfrm>
            <a:off x="10068483" y="896933"/>
            <a:ext cx="2123517" cy="595409"/>
          </a:xfrm>
          <a:prstGeom prst="rect">
            <a:avLst/>
          </a:prstGeom>
          <a:solidFill>
            <a:schemeClr val="accent6">
              <a:lumMod val="60000"/>
              <a:lumOff val="40000"/>
            </a:schemeClr>
          </a:solidFill>
          <a:ln w="19050" cap="flat" cmpd="sng" algn="ctr">
            <a:noFill/>
            <a:prstDash val="solid"/>
          </a:ln>
          <a:effectLst/>
        </p:spPr>
        <p:txBody>
          <a:bodyPr lIns="322150" tIns="46532" rIns="89486" bIns="46532" rtlCol="0" anchor="t"/>
          <a:lstStyle/>
          <a:p>
            <a:pPr marL="0" marR="0" lvl="0" indent="0" defTabSz="913943" eaLnBrk="1" fontAlgn="auto" latinLnBrk="0" hangingPunct="1">
              <a:lnSpc>
                <a:spcPct val="100000"/>
              </a:lnSpc>
              <a:spcBef>
                <a:spcPts val="0"/>
              </a:spcBef>
              <a:spcAft>
                <a:spcPts val="0"/>
              </a:spcAft>
              <a:buClrTx/>
              <a:buSzTx/>
              <a:buFontTx/>
              <a:buNone/>
              <a:tabLst/>
              <a:defRPr/>
            </a:pPr>
            <a:r>
              <a:rPr kumimoji="0" lang="en-US" sz="1394"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Responsible:</a:t>
            </a:r>
          </a:p>
          <a:p>
            <a:pPr marL="0" marR="0" lvl="0" indent="0" defTabSz="913943" eaLnBrk="1" fontAlgn="auto" latinLnBrk="0" hangingPunct="1">
              <a:lnSpc>
                <a:spcPct val="100000"/>
              </a:lnSpc>
              <a:spcBef>
                <a:spcPts val="0"/>
              </a:spcBef>
              <a:spcAft>
                <a:spcPts val="0"/>
              </a:spcAft>
              <a:buClrTx/>
              <a:buSzTx/>
              <a:buFontTx/>
              <a:buNone/>
              <a:tabLst/>
              <a:defRPr/>
            </a:pPr>
            <a:r>
              <a:rPr kumimoji="0" lang="en-US" sz="1394"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Name Lastname</a:t>
            </a:r>
          </a:p>
        </p:txBody>
      </p:sp>
      <p:sp>
        <p:nvSpPr>
          <p:cNvPr id="133" name="Discussion [Sticker]" hidden="1">
            <a:extLst>
              <a:ext uri="{FF2B5EF4-FFF2-40B4-BE49-F238E27FC236}">
                <a16:creationId xmlns:a16="http://schemas.microsoft.com/office/drawing/2014/main" id="{7C793D27-9296-461C-878D-BA16CBD91587}"/>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150" tIns="46532" rIns="89486" bIns="46532" rtlCol="0" anchor="ctr"/>
          <a:lstStyle/>
          <a:p>
            <a:pPr marL="0" marR="0" lvl="0" indent="0" defTabSz="913943" eaLnBrk="1" fontAlgn="auto" latinLnBrk="0" hangingPunct="1">
              <a:lnSpc>
                <a:spcPct val="100000"/>
              </a:lnSpc>
              <a:spcBef>
                <a:spcPts val="0"/>
              </a:spcBef>
              <a:spcAft>
                <a:spcPts val="0"/>
              </a:spcAft>
              <a:buClrTx/>
              <a:buSzTx/>
              <a:buFontTx/>
              <a:buNone/>
              <a:tabLst/>
              <a:defRPr/>
            </a:pPr>
            <a:r>
              <a:rPr kumimoji="0" lang="en-US" sz="1394" b="0" i="0" u="none" strike="noStrike" kern="0" cap="none" spc="0" normalizeH="0" baseline="0" noProof="0" dirty="0">
                <a:ln>
                  <a:noFill/>
                </a:ln>
                <a:solidFill>
                  <a:srgbClr val="FFFFFF"/>
                </a:solidFill>
                <a:effectLst/>
                <a:uLnTx/>
                <a:uFillTx/>
                <a:latin typeface="Arial" panose="020B0604020202020204" pitchFamily="34" charset="0"/>
                <a:ea typeface="Roboto Medium" panose="02000000000000000000" pitchFamily="2" charset="0"/>
                <a:cs typeface="+mn-cs"/>
              </a:rPr>
              <a:t>For discussion</a:t>
            </a:r>
          </a:p>
        </p:txBody>
      </p:sp>
      <p:sp>
        <p:nvSpPr>
          <p:cNvPr id="134" name="Internal [Sticker]" hidden="1">
            <a:extLst>
              <a:ext uri="{FF2B5EF4-FFF2-40B4-BE49-F238E27FC236}">
                <a16:creationId xmlns:a16="http://schemas.microsoft.com/office/drawing/2014/main" id="{704CE42F-5A9B-4CC0-8048-99928A53C0C4}"/>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150" tIns="46532" rIns="89486" bIns="46532" rtlCol="0" anchor="ctr"/>
          <a:lstStyle/>
          <a:p>
            <a:pPr marL="0" marR="0" lvl="0" indent="0" defTabSz="913943" eaLnBrk="1" fontAlgn="auto" latinLnBrk="0" hangingPunct="1">
              <a:lnSpc>
                <a:spcPct val="100000"/>
              </a:lnSpc>
              <a:spcBef>
                <a:spcPts val="0"/>
              </a:spcBef>
              <a:spcAft>
                <a:spcPts val="0"/>
              </a:spcAft>
              <a:buClrTx/>
              <a:buSzTx/>
              <a:buFontTx/>
              <a:buNone/>
              <a:tabLst/>
              <a:defRPr/>
            </a:pPr>
            <a:r>
              <a:rPr kumimoji="0" lang="en-US" sz="1394"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Internal use only</a:t>
            </a:r>
          </a:p>
        </p:txBody>
      </p:sp>
      <p:sp>
        <p:nvSpPr>
          <p:cNvPr id="135" name="Final [Sticker]" hidden="1">
            <a:extLst>
              <a:ext uri="{FF2B5EF4-FFF2-40B4-BE49-F238E27FC236}">
                <a16:creationId xmlns:a16="http://schemas.microsoft.com/office/drawing/2014/main" id="{348603E9-9858-4213-9B5B-929AD136906A}"/>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150" tIns="46532" rIns="89486" bIns="46532" rtlCol="0" anchor="ctr"/>
          <a:lstStyle/>
          <a:p>
            <a:pPr marL="0" marR="0" lvl="0" indent="0" defTabSz="913943" eaLnBrk="1" fontAlgn="auto" latinLnBrk="0" hangingPunct="1">
              <a:lnSpc>
                <a:spcPct val="100000"/>
              </a:lnSpc>
              <a:spcBef>
                <a:spcPts val="0"/>
              </a:spcBef>
              <a:spcAft>
                <a:spcPts val="0"/>
              </a:spcAft>
              <a:buClrTx/>
              <a:buSzTx/>
              <a:buFontTx/>
              <a:buNone/>
              <a:tabLst/>
              <a:defRPr/>
            </a:pPr>
            <a:r>
              <a:rPr kumimoji="0" lang="en-US" sz="1394"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Final slide</a:t>
            </a:r>
          </a:p>
        </p:txBody>
      </p:sp>
      <p:sp>
        <p:nvSpPr>
          <p:cNvPr id="136" name="Backup [Sticker]" hidden="1">
            <a:extLst>
              <a:ext uri="{FF2B5EF4-FFF2-40B4-BE49-F238E27FC236}">
                <a16:creationId xmlns:a16="http://schemas.microsoft.com/office/drawing/2014/main" id="{7EEB833A-9AFC-4A66-8469-9D3897CE1E66}"/>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150" tIns="46532" rIns="89486" bIns="46532" rtlCol="0" anchor="ctr"/>
          <a:lstStyle/>
          <a:p>
            <a:pPr marL="0" marR="0" lvl="0" indent="0" defTabSz="913943" eaLnBrk="1" fontAlgn="auto" latinLnBrk="0" hangingPunct="1">
              <a:lnSpc>
                <a:spcPct val="100000"/>
              </a:lnSpc>
              <a:spcBef>
                <a:spcPts val="0"/>
              </a:spcBef>
              <a:spcAft>
                <a:spcPts val="0"/>
              </a:spcAft>
              <a:buClrTx/>
              <a:buSzTx/>
              <a:buFontTx/>
              <a:buNone/>
              <a:tabLst/>
              <a:defRPr/>
            </a:pPr>
            <a:r>
              <a:rPr kumimoji="0" lang="en-US" sz="1394"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Backup</a:t>
            </a:r>
          </a:p>
        </p:txBody>
      </p:sp>
      <p:sp>
        <p:nvSpPr>
          <p:cNvPr id="137" name="Update [Sticker]" hidden="1">
            <a:extLst>
              <a:ext uri="{FF2B5EF4-FFF2-40B4-BE49-F238E27FC236}">
                <a16:creationId xmlns:a16="http://schemas.microsoft.com/office/drawing/2014/main" id="{D41FF937-AB04-46EE-82EF-FCE26A919A7B}"/>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150" tIns="46532" rIns="89486" bIns="46532" rtlCol="0" anchor="ctr"/>
          <a:lstStyle/>
          <a:p>
            <a:pPr marL="0" marR="0" lvl="0" indent="0" defTabSz="913943" eaLnBrk="1" fontAlgn="auto" latinLnBrk="0" hangingPunct="1">
              <a:lnSpc>
                <a:spcPct val="100000"/>
              </a:lnSpc>
              <a:spcBef>
                <a:spcPts val="0"/>
              </a:spcBef>
              <a:spcAft>
                <a:spcPts val="0"/>
              </a:spcAft>
              <a:buClrTx/>
              <a:buSzTx/>
              <a:buFontTx/>
              <a:buNone/>
              <a:tabLst/>
              <a:defRPr/>
            </a:pPr>
            <a:r>
              <a:rPr kumimoji="0" lang="en-US" sz="1394"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Update data</a:t>
            </a:r>
          </a:p>
        </p:txBody>
      </p:sp>
      <p:sp>
        <p:nvSpPr>
          <p:cNvPr id="138" name="Dummy [Sticker]" hidden="1">
            <a:extLst>
              <a:ext uri="{FF2B5EF4-FFF2-40B4-BE49-F238E27FC236}">
                <a16:creationId xmlns:a16="http://schemas.microsoft.com/office/drawing/2014/main" id="{06C5579C-7A02-48D6-A733-4B9E6D9F1443}"/>
              </a:ext>
            </a:extLst>
          </p:cNvPr>
          <p:cNvSpPr>
            <a:spLocks/>
          </p:cNvSpPr>
          <p:nvPr userDrawn="1"/>
        </p:nvSpPr>
        <p:spPr>
          <a:xfrm>
            <a:off x="10068483" y="896921"/>
            <a:ext cx="2123517" cy="295649"/>
          </a:xfrm>
          <a:prstGeom prst="rect">
            <a:avLst/>
          </a:prstGeom>
          <a:solidFill>
            <a:schemeClr val="accent6">
              <a:lumMod val="60000"/>
              <a:lumOff val="40000"/>
            </a:schemeClr>
          </a:solidFill>
          <a:ln w="19050" cap="flat" cmpd="sng" algn="ctr">
            <a:noFill/>
            <a:prstDash val="solid"/>
          </a:ln>
          <a:effectLst/>
        </p:spPr>
        <p:txBody>
          <a:bodyPr lIns="322150" tIns="46532" rIns="89486" bIns="46532" rtlCol="0" anchor="ctr"/>
          <a:lstStyle/>
          <a:p>
            <a:pPr marL="0" marR="0" lvl="0" indent="0" defTabSz="913943" eaLnBrk="1" fontAlgn="auto" latinLnBrk="0" hangingPunct="1">
              <a:lnSpc>
                <a:spcPct val="100000"/>
              </a:lnSpc>
              <a:spcBef>
                <a:spcPts val="0"/>
              </a:spcBef>
              <a:spcAft>
                <a:spcPts val="0"/>
              </a:spcAft>
              <a:buClrTx/>
              <a:buSzTx/>
              <a:buFontTx/>
              <a:buNone/>
              <a:tabLst/>
              <a:defRPr/>
            </a:pPr>
            <a:r>
              <a:rPr kumimoji="0" lang="en-US" sz="1394" b="0" i="0" u="none" strike="noStrike" kern="0" cap="none" spc="0" normalizeH="0" baseline="0" noProof="0" dirty="0">
                <a:ln>
                  <a:noFill/>
                </a:ln>
                <a:solidFill>
                  <a:srgbClr val="FFFFFF"/>
                </a:solidFill>
                <a:effectLst/>
                <a:uLnTx/>
                <a:uFillTx/>
                <a:latin typeface="Arial" panose="020B0604020202020204" pitchFamily="34" charset="0"/>
              </a:rPr>
              <a:t>Dummy data</a:t>
            </a:r>
          </a:p>
        </p:txBody>
      </p:sp>
      <p:sp>
        <p:nvSpPr>
          <p:cNvPr id="139" name="Formatting [Comment]" hidden="1">
            <a:extLst>
              <a:ext uri="{FF2B5EF4-FFF2-40B4-BE49-F238E27FC236}">
                <a16:creationId xmlns:a16="http://schemas.microsoft.com/office/drawing/2014/main" id="{89EB4C18-DFF3-4A27-ACBB-99DCDC8961A8}"/>
              </a:ext>
            </a:extLst>
          </p:cNvPr>
          <p:cNvSpPr>
            <a:spLocks/>
          </p:cNvSpPr>
          <p:nvPr userDrawn="1"/>
        </p:nvSpPr>
        <p:spPr>
          <a:xfrm>
            <a:off x="9480876" y="1097679"/>
            <a:ext cx="2478455" cy="1277432"/>
          </a:xfrm>
          <a:prstGeom prst="wedgeRectCallout">
            <a:avLst/>
          </a:prstGeom>
          <a:solidFill>
            <a:srgbClr val="FFFF00"/>
          </a:solidFill>
          <a:ln w="12700" cap="flat" cmpd="sng" algn="ctr">
            <a:solidFill>
              <a:srgbClr val="000000"/>
            </a:solidFill>
            <a:prstDash val="solid"/>
            <a:miter lim="800000"/>
          </a:ln>
          <a:effectLst/>
        </p:spPr>
        <p:txBody>
          <a:bodyPr lIns="143177" tIns="143177" rIns="143177" bIns="143177" rtlCol="0" anchor="t"/>
          <a:lstStyle/>
          <a:p>
            <a:pPr marL="0" marR="0" lvl="0" indent="0" defTabSz="913943" eaLnBrk="1" fontAlgn="auto" latinLnBrk="0" hangingPunct="1">
              <a:lnSpc>
                <a:spcPct val="100000"/>
              </a:lnSpc>
              <a:spcBef>
                <a:spcPts val="0"/>
              </a:spcBef>
              <a:spcAft>
                <a:spcPts val="0"/>
              </a:spcAft>
              <a:buClrTx/>
              <a:buSzTx/>
              <a:buFontTx/>
              <a:buNone/>
              <a:tabLst/>
              <a:defRPr/>
            </a:pPr>
            <a:r>
              <a:rPr kumimoji="0" lang="en-US" sz="1199" b="0" i="0" u="none" strike="noStrike" kern="0" cap="none" spc="0" normalizeH="0" baseline="0" noProof="0" dirty="0">
                <a:ln>
                  <a:noFill/>
                </a:ln>
                <a:solidFill>
                  <a:srgbClr val="0A0A0A"/>
                </a:solidFill>
                <a:effectLst/>
                <a:uLnTx/>
                <a:uFillTx/>
                <a:latin typeface="Arial" panose="020B0604020202020204" pitchFamily="34" charset="0"/>
              </a:rPr>
              <a:t>&lt;initials&gt; &lt;date&gt;</a:t>
            </a:r>
            <a:r>
              <a:rPr kumimoji="0" lang="en-US" sz="1199" b="0" i="0" u="none" strike="noStrike" kern="0" cap="none" spc="0" normalizeH="0" baseline="0" noProof="0" dirty="0" err="1">
                <a:ln>
                  <a:noFill/>
                </a:ln>
                <a:solidFill>
                  <a:srgbClr val="0A0A0A"/>
                </a:solidFill>
                <a:effectLst/>
                <a:uLnTx/>
                <a:uFillTx/>
                <a:latin typeface="Arial" panose="020B0604020202020204" pitchFamily="34" charset="0"/>
              </a:rPr>
              <a:t>yyyy</a:t>
            </a:r>
            <a:r>
              <a:rPr kumimoji="0" lang="en-US" sz="1199" b="0" i="0" u="none" strike="noStrike" kern="0" cap="none" spc="0" normalizeH="0" baseline="0" noProof="0" dirty="0">
                <a:ln>
                  <a:noFill/>
                </a:ln>
                <a:solidFill>
                  <a:srgbClr val="0A0A0A"/>
                </a:solidFill>
                <a:effectLst/>
                <a:uLnTx/>
                <a:uFillTx/>
                <a:latin typeface="Arial" panose="020B0604020202020204" pitchFamily="34" charset="0"/>
              </a:rPr>
              <a:t>-MM-dd </a:t>
            </a:r>
            <a:r>
              <a:rPr kumimoji="0" lang="en-US" sz="1199" b="0" i="0" u="none" strike="noStrike" kern="0" cap="none" spc="0" normalizeH="0" baseline="0" noProof="0" dirty="0" err="1">
                <a:ln>
                  <a:noFill/>
                </a:ln>
                <a:solidFill>
                  <a:srgbClr val="0A0A0A"/>
                </a:solidFill>
                <a:effectLst/>
                <a:uLnTx/>
                <a:uFillTx/>
                <a:latin typeface="Arial" panose="020B0604020202020204" pitchFamily="34" charset="0"/>
              </a:rPr>
              <a:t>hh:mm</a:t>
            </a:r>
            <a:r>
              <a:rPr kumimoji="0" lang="en-US" sz="1199" b="0" i="0" u="none" strike="noStrike" kern="0" cap="none" spc="0" normalizeH="0" baseline="0" noProof="0" dirty="0">
                <a:ln>
                  <a:noFill/>
                </a:ln>
                <a:solidFill>
                  <a:srgbClr val="0A0A0A"/>
                </a:solidFill>
                <a:effectLst/>
                <a:uLnTx/>
                <a:uFillTx/>
                <a:latin typeface="Arial" panose="020B0604020202020204" pitchFamily="34" charset="0"/>
              </a:rPr>
              <a:t>&lt;/date&gt;: </a:t>
            </a:r>
          </a:p>
          <a:p>
            <a:pPr marL="0" marR="0" lvl="0" indent="0" defTabSz="913943" eaLnBrk="1" fontAlgn="auto" latinLnBrk="0" hangingPunct="1">
              <a:lnSpc>
                <a:spcPct val="100000"/>
              </a:lnSpc>
              <a:spcBef>
                <a:spcPts val="0"/>
              </a:spcBef>
              <a:spcAft>
                <a:spcPts val="0"/>
              </a:spcAft>
              <a:buClrTx/>
              <a:buSzTx/>
              <a:buFontTx/>
              <a:buNone/>
              <a:tabLst/>
              <a:defRPr/>
            </a:pPr>
            <a:endParaRPr kumimoji="0" lang="en-US" sz="1199" b="0" i="0" u="none" strike="noStrike" kern="0" cap="none" spc="0" normalizeH="0" baseline="0" noProof="0" dirty="0">
              <a:ln>
                <a:noFill/>
              </a:ln>
              <a:solidFill>
                <a:srgbClr val="0A0A0A"/>
              </a:solidFill>
              <a:effectLst/>
              <a:uLnTx/>
              <a:uFillTx/>
              <a:latin typeface="Arial" panose="020B0604020202020204" pitchFamily="34" charset="0"/>
            </a:endParaRPr>
          </a:p>
        </p:txBody>
      </p:sp>
      <p:sp>
        <p:nvSpPr>
          <p:cNvPr id="140" name="Content [Comment]" hidden="1">
            <a:extLst>
              <a:ext uri="{FF2B5EF4-FFF2-40B4-BE49-F238E27FC236}">
                <a16:creationId xmlns:a16="http://schemas.microsoft.com/office/drawing/2014/main" id="{906252E7-98DB-45F0-8278-EB60F71B7340}"/>
              </a:ext>
            </a:extLst>
          </p:cNvPr>
          <p:cNvSpPr>
            <a:spLocks/>
          </p:cNvSpPr>
          <p:nvPr userDrawn="1"/>
        </p:nvSpPr>
        <p:spPr>
          <a:xfrm>
            <a:off x="9480876" y="1097671"/>
            <a:ext cx="2478455" cy="1277440"/>
          </a:xfrm>
          <a:prstGeom prst="wedgeRectCallout">
            <a:avLst/>
          </a:prstGeom>
          <a:solidFill>
            <a:srgbClr val="FFFF00"/>
          </a:solidFill>
          <a:ln w="12700" cap="flat" cmpd="sng" algn="ctr">
            <a:solidFill>
              <a:srgbClr val="000000"/>
            </a:solidFill>
            <a:prstDash val="solid"/>
            <a:miter lim="800000"/>
          </a:ln>
          <a:effectLst/>
        </p:spPr>
        <p:txBody>
          <a:bodyPr lIns="143177" tIns="143177" rIns="143177" bIns="143177" rtlCol="0" anchor="t"/>
          <a:lstStyle/>
          <a:p>
            <a:pPr marL="0" marR="0" lvl="0" indent="0" defTabSz="913943" eaLnBrk="1" fontAlgn="auto" latinLnBrk="0" hangingPunct="1">
              <a:lnSpc>
                <a:spcPct val="100000"/>
              </a:lnSpc>
              <a:spcBef>
                <a:spcPts val="0"/>
              </a:spcBef>
              <a:spcAft>
                <a:spcPts val="0"/>
              </a:spcAft>
              <a:buClrTx/>
              <a:buSzTx/>
              <a:buFontTx/>
              <a:buNone/>
              <a:tabLst/>
              <a:defRPr/>
            </a:pPr>
            <a:r>
              <a:rPr kumimoji="0" lang="en-US" sz="1199" b="0" i="0" u="none" strike="noStrike" kern="0" cap="none" spc="0" normalizeH="0" baseline="0" noProof="0" dirty="0">
                <a:ln>
                  <a:noFill/>
                </a:ln>
                <a:solidFill>
                  <a:srgbClr val="0A0A0A"/>
                </a:solidFill>
                <a:effectLst/>
                <a:uLnTx/>
                <a:uFillTx/>
                <a:latin typeface="Arial" panose="020B0604020202020204" pitchFamily="34" charset="0"/>
              </a:rPr>
              <a:t>&lt;initials&gt; &lt;date&gt;</a:t>
            </a:r>
            <a:r>
              <a:rPr kumimoji="0" lang="en-US" sz="1199" b="0" i="0" u="none" strike="noStrike" kern="0" cap="none" spc="0" normalizeH="0" baseline="0" noProof="0" dirty="0" err="1">
                <a:ln>
                  <a:noFill/>
                </a:ln>
                <a:solidFill>
                  <a:srgbClr val="0A0A0A"/>
                </a:solidFill>
                <a:effectLst/>
                <a:uLnTx/>
                <a:uFillTx/>
                <a:latin typeface="Arial" panose="020B0604020202020204" pitchFamily="34" charset="0"/>
              </a:rPr>
              <a:t>yyyy</a:t>
            </a:r>
            <a:r>
              <a:rPr kumimoji="0" lang="en-US" sz="1199" b="0" i="0" u="none" strike="noStrike" kern="0" cap="none" spc="0" normalizeH="0" baseline="0" noProof="0" dirty="0">
                <a:ln>
                  <a:noFill/>
                </a:ln>
                <a:solidFill>
                  <a:srgbClr val="0A0A0A"/>
                </a:solidFill>
                <a:effectLst/>
                <a:uLnTx/>
                <a:uFillTx/>
                <a:latin typeface="Arial" panose="020B0604020202020204" pitchFamily="34" charset="0"/>
              </a:rPr>
              <a:t>-MM-dd </a:t>
            </a:r>
            <a:r>
              <a:rPr kumimoji="0" lang="en-US" sz="1199" b="0" i="0" u="none" strike="noStrike" kern="0" cap="none" spc="0" normalizeH="0" baseline="0" noProof="0" dirty="0" err="1">
                <a:ln>
                  <a:noFill/>
                </a:ln>
                <a:solidFill>
                  <a:srgbClr val="0A0A0A"/>
                </a:solidFill>
                <a:effectLst/>
                <a:uLnTx/>
                <a:uFillTx/>
                <a:latin typeface="Arial" panose="020B0604020202020204" pitchFamily="34" charset="0"/>
              </a:rPr>
              <a:t>hh:mm</a:t>
            </a:r>
            <a:r>
              <a:rPr kumimoji="0" lang="en-US" sz="1199" b="0" i="0" u="none" strike="noStrike" kern="0" cap="none" spc="0" normalizeH="0" baseline="0" noProof="0" dirty="0">
                <a:ln>
                  <a:noFill/>
                </a:ln>
                <a:solidFill>
                  <a:srgbClr val="0A0A0A"/>
                </a:solidFill>
                <a:effectLst/>
                <a:uLnTx/>
                <a:uFillTx/>
                <a:latin typeface="Arial" panose="020B0604020202020204" pitchFamily="34" charset="0"/>
              </a:rPr>
              <a:t>&lt;/date&gt;: </a:t>
            </a:r>
          </a:p>
        </p:txBody>
      </p:sp>
      <p:sp>
        <p:nvSpPr>
          <p:cNvPr id="141" name="Draft [Sticker]" hidden="1">
            <a:extLst>
              <a:ext uri="{FF2B5EF4-FFF2-40B4-BE49-F238E27FC236}">
                <a16:creationId xmlns:a16="http://schemas.microsoft.com/office/drawing/2014/main" id="{904633E3-6BC9-4C5E-B74A-8B9D4AE95B20}"/>
              </a:ext>
            </a:extLst>
          </p:cNvPr>
          <p:cNvSpPr/>
          <p:nvPr userDrawn="1"/>
        </p:nvSpPr>
        <p:spPr bwMode="gray">
          <a:xfrm rot="18900000">
            <a:off x="2915885" y="2819464"/>
            <a:ext cx="6360232" cy="1219077"/>
          </a:xfrm>
          <a:prstGeom prst="rect">
            <a:avLst/>
          </a:prstGeom>
          <a:noFill/>
          <a:ln w="25400" algn="ctr">
            <a:noFill/>
            <a:miter lim="800000"/>
            <a:headEnd/>
            <a:tailEnd/>
          </a:ln>
        </p:spPr>
        <p:txBody>
          <a:bodyPr lIns="89953" tIns="71963" rIns="89953" bIns="71963" rtlCol="0" anchor="ctr"/>
          <a:lstStyle/>
          <a:p>
            <a:pPr marR="0" algn="ctr" defTabSz="913943" eaLnBrk="1" fontAlgn="base" latinLnBrk="0" hangingPunct="1">
              <a:lnSpc>
                <a:spcPct val="100000"/>
              </a:lnSpc>
              <a:spcBef>
                <a:spcPct val="50000"/>
              </a:spcBef>
              <a:spcAft>
                <a:spcPct val="0"/>
              </a:spcAft>
              <a:buClr>
                <a:srgbClr val="F0AB00"/>
              </a:buClr>
              <a:buSzPct val="80000"/>
              <a:tabLst/>
            </a:pPr>
            <a:r>
              <a:rPr kumimoji="0" lang="en-US" sz="8796" b="0" i="0" u="none" strike="noStrike" kern="0" cap="none" spc="0" normalizeH="0" baseline="0" noProof="0" dirty="0">
                <a:ln>
                  <a:noFill/>
                </a:ln>
                <a:solidFill>
                  <a:schemeClr val="tx2"/>
                </a:solidFill>
                <a:effectLst/>
                <a:uLnTx/>
                <a:uFillTx/>
                <a:latin typeface="Arial" panose="020B0604020202020204" pitchFamily="34" charset="0"/>
                <a:ea typeface="Arial Unicode MS" pitchFamily="34" charset="-128"/>
                <a:cs typeface="Arial Unicode MS" pitchFamily="34" charset="-128"/>
              </a:rPr>
              <a:t>DRAFT</a:t>
            </a:r>
          </a:p>
        </p:txBody>
      </p:sp>
    </p:spTree>
    <p:extLst>
      <p:ext uri="{BB962C8B-B14F-4D97-AF65-F5344CB8AC3E}">
        <p14:creationId xmlns:p14="http://schemas.microsoft.com/office/powerpoint/2010/main" val="87668931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Lst>
  <p:hf hdr="0" ftr="0" dt="0"/>
  <p:txStyles>
    <p:titleStyle>
      <a:lvl1pPr algn="l" defTabSz="1088014" rtl="0" eaLnBrk="1" latinLnBrk="0" hangingPunct="1">
        <a:spcBef>
          <a:spcPct val="0"/>
        </a:spcBef>
        <a:buNone/>
        <a:defRPr sz="2399" b="0" i="0" kern="1200" baseline="0">
          <a:solidFill>
            <a:schemeClr val="tx1"/>
          </a:solidFill>
          <a:latin typeface="72 Brand Medium" panose="020B0504030603020204" pitchFamily="34" charset="0"/>
          <a:ea typeface="+mj-ea"/>
          <a:cs typeface="+mj-cs"/>
        </a:defRPr>
      </a:lvl1pPr>
    </p:titleStyle>
    <p:bodyStyle>
      <a:lvl1pPr marL="0" indent="0" algn="l" defTabSz="1088014" rtl="0" eaLnBrk="1" latinLnBrk="0" hangingPunct="1">
        <a:spcBef>
          <a:spcPts val="1799"/>
        </a:spcBef>
        <a:buClr>
          <a:schemeClr val="accent1"/>
        </a:buClr>
        <a:buSzPct val="80000"/>
        <a:buFontTx/>
        <a:buNone/>
        <a:defRPr sz="1999" b="0" i="0" kern="1200">
          <a:solidFill>
            <a:schemeClr val="tx1"/>
          </a:solidFill>
          <a:latin typeface="72 Brand" panose="020B0504030603020204" pitchFamily="34" charset="0"/>
          <a:ea typeface="+mn-ea"/>
          <a:cs typeface="+mn-cs"/>
        </a:defRPr>
      </a:lvl1pPr>
      <a:lvl2pPr marL="179874" indent="-179874" algn="l" defTabSz="1088014" rtl="0" eaLnBrk="1" latinLnBrk="0" hangingPunct="1">
        <a:spcBef>
          <a:spcPts val="600"/>
        </a:spcBef>
        <a:buClr>
          <a:schemeClr val="tx1"/>
        </a:buClr>
        <a:buSzPct val="100000"/>
        <a:buFont typeface="Arial" panose="020B0604020202020204" pitchFamily="34" charset="0"/>
        <a:buChar char="•"/>
        <a:defRPr sz="1799" b="0" i="0" kern="1200">
          <a:solidFill>
            <a:schemeClr val="tx1"/>
          </a:solidFill>
          <a:latin typeface="72 Brand" panose="020B0504030603020204" pitchFamily="34" charset="0"/>
          <a:ea typeface="+mn-ea"/>
          <a:cs typeface="+mn-cs"/>
        </a:defRPr>
      </a:lvl2pPr>
      <a:lvl3pPr marL="358596" indent="-179298" algn="l" defTabSz="1088014" rtl="0" eaLnBrk="1" latinLnBrk="0" hangingPunct="1">
        <a:spcBef>
          <a:spcPts val="300"/>
        </a:spcBef>
        <a:buClr>
          <a:schemeClr val="tx1"/>
        </a:buClr>
        <a:buSzPct val="100000"/>
        <a:buFont typeface="Arial" panose="020B0604020202020204" pitchFamily="34" charset="0"/>
        <a:buChar char="–"/>
        <a:defRPr lang="en-US" sz="1799" b="0" i="0" kern="1200" noProof="0" dirty="0" smtClean="0">
          <a:solidFill>
            <a:schemeClr val="tx1"/>
          </a:solidFill>
          <a:latin typeface="72 Brand" panose="020B0504030603020204" pitchFamily="34" charset="0"/>
          <a:ea typeface="+mn-ea"/>
          <a:cs typeface="+mn-cs"/>
        </a:defRPr>
      </a:lvl3pPr>
      <a:lvl4pPr marL="539622" indent="-179874" algn="l" defTabSz="1088014" rtl="0" eaLnBrk="1" latinLnBrk="0" hangingPunct="1">
        <a:spcBef>
          <a:spcPts val="300"/>
        </a:spcBef>
        <a:buClr>
          <a:schemeClr val="tx1"/>
        </a:buClr>
        <a:buSzPct val="80000"/>
        <a:buFont typeface="Courier New" panose="02070309020205020404" pitchFamily="49" charset="0"/>
        <a:buChar char="o"/>
        <a:defRPr sz="1599" b="0" i="0" kern="1200">
          <a:solidFill>
            <a:schemeClr val="tx1"/>
          </a:solidFill>
          <a:latin typeface="72 Brand" panose="020B0504030603020204" pitchFamily="34" charset="0"/>
          <a:ea typeface="+mn-ea"/>
          <a:cs typeface="+mn-cs"/>
        </a:defRPr>
      </a:lvl4pPr>
      <a:lvl5pPr marL="719496" indent="-179874" algn="l" defTabSz="1088014" rtl="0" eaLnBrk="1" latinLnBrk="0" hangingPunct="1">
        <a:spcBef>
          <a:spcPts val="100"/>
        </a:spcBef>
        <a:buClr>
          <a:schemeClr val="tx1"/>
        </a:buClr>
        <a:buSzPct val="100000"/>
        <a:buFont typeface="Symbol" panose="05050102010706020507" pitchFamily="18" charset="2"/>
        <a:buChar char="-"/>
        <a:defRPr sz="1399" b="0" i="0" kern="1200" baseline="0">
          <a:solidFill>
            <a:schemeClr val="tx1"/>
          </a:solidFill>
          <a:latin typeface="72 Brand" panose="020B0504030603020204" pitchFamily="34" charset="0"/>
          <a:ea typeface="+mn-ea"/>
          <a:cs typeface="+mn-cs"/>
        </a:defRPr>
      </a:lvl5pPr>
      <a:lvl6pPr marL="2992038" indent="-272004" algn="l" defTabSz="1088014"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045" indent="-272004" algn="l" defTabSz="1088014"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052" indent="-272004" algn="l" defTabSz="1088014"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060" indent="-272004" algn="l" defTabSz="1088014" rtl="0" eaLnBrk="1" latinLnBrk="0" hangingPunct="1">
        <a:spcBef>
          <a:spcPct val="20000"/>
        </a:spcBef>
        <a:buFont typeface="Arial" pitchFamily="34" charset="0"/>
        <a:buChar char="•"/>
        <a:defRPr sz="2399" kern="1200">
          <a:solidFill>
            <a:schemeClr val="tx1"/>
          </a:solidFill>
          <a:latin typeface="+mn-lt"/>
          <a:ea typeface="+mn-ea"/>
          <a:cs typeface="+mn-cs"/>
        </a:defRPr>
      </a:lvl9pPr>
    </p:bodyStyle>
    <p:otherStyle>
      <a:defPPr>
        <a:defRPr lang="de-DE"/>
      </a:defPPr>
      <a:lvl1pPr marL="0" algn="l" defTabSz="1088014" rtl="0" eaLnBrk="1" latinLnBrk="0" hangingPunct="1">
        <a:defRPr sz="2099" kern="1200">
          <a:solidFill>
            <a:schemeClr val="tx1"/>
          </a:solidFill>
          <a:latin typeface="+mn-lt"/>
          <a:ea typeface="+mn-ea"/>
          <a:cs typeface="+mn-cs"/>
        </a:defRPr>
      </a:lvl1pPr>
      <a:lvl2pPr marL="544007" algn="l" defTabSz="1088014" rtl="0" eaLnBrk="1" latinLnBrk="0" hangingPunct="1">
        <a:defRPr sz="2099" kern="1200">
          <a:solidFill>
            <a:schemeClr val="tx1"/>
          </a:solidFill>
          <a:latin typeface="+mn-lt"/>
          <a:ea typeface="+mn-ea"/>
          <a:cs typeface="+mn-cs"/>
        </a:defRPr>
      </a:lvl2pPr>
      <a:lvl3pPr marL="1088014" algn="l" defTabSz="1088014" rtl="0" eaLnBrk="1" latinLnBrk="0" hangingPunct="1">
        <a:defRPr sz="2099" kern="1200">
          <a:solidFill>
            <a:schemeClr val="tx1"/>
          </a:solidFill>
          <a:latin typeface="+mn-lt"/>
          <a:ea typeface="+mn-ea"/>
          <a:cs typeface="+mn-cs"/>
        </a:defRPr>
      </a:lvl3pPr>
      <a:lvl4pPr marL="1632021" algn="l" defTabSz="1088014" rtl="0" eaLnBrk="1" latinLnBrk="0" hangingPunct="1">
        <a:defRPr sz="2099" kern="1200">
          <a:solidFill>
            <a:schemeClr val="tx1"/>
          </a:solidFill>
          <a:latin typeface="+mn-lt"/>
          <a:ea typeface="+mn-ea"/>
          <a:cs typeface="+mn-cs"/>
        </a:defRPr>
      </a:lvl4pPr>
      <a:lvl5pPr marL="2176027" algn="l" defTabSz="1088014" rtl="0" eaLnBrk="1" latinLnBrk="0" hangingPunct="1">
        <a:defRPr sz="2099" kern="1200">
          <a:solidFill>
            <a:schemeClr val="tx1"/>
          </a:solidFill>
          <a:latin typeface="+mn-lt"/>
          <a:ea typeface="+mn-ea"/>
          <a:cs typeface="+mn-cs"/>
        </a:defRPr>
      </a:lvl5pPr>
      <a:lvl6pPr marL="2720035" algn="l" defTabSz="1088014" rtl="0" eaLnBrk="1" latinLnBrk="0" hangingPunct="1">
        <a:defRPr sz="2099" kern="1200">
          <a:solidFill>
            <a:schemeClr val="tx1"/>
          </a:solidFill>
          <a:latin typeface="+mn-lt"/>
          <a:ea typeface="+mn-ea"/>
          <a:cs typeface="+mn-cs"/>
        </a:defRPr>
      </a:lvl6pPr>
      <a:lvl7pPr marL="3264042" algn="l" defTabSz="1088014" rtl="0" eaLnBrk="1" latinLnBrk="0" hangingPunct="1">
        <a:defRPr sz="2099" kern="1200">
          <a:solidFill>
            <a:schemeClr val="tx1"/>
          </a:solidFill>
          <a:latin typeface="+mn-lt"/>
          <a:ea typeface="+mn-ea"/>
          <a:cs typeface="+mn-cs"/>
        </a:defRPr>
      </a:lvl7pPr>
      <a:lvl8pPr marL="3808049" algn="l" defTabSz="1088014" rtl="0" eaLnBrk="1" latinLnBrk="0" hangingPunct="1">
        <a:defRPr sz="2099" kern="1200">
          <a:solidFill>
            <a:schemeClr val="tx1"/>
          </a:solidFill>
          <a:latin typeface="+mn-lt"/>
          <a:ea typeface="+mn-ea"/>
          <a:cs typeface="+mn-cs"/>
        </a:defRPr>
      </a:lvl8pPr>
      <a:lvl9pPr marL="4352056" algn="l" defTabSz="1088014" rtl="0" eaLnBrk="1" latinLnBrk="0" hangingPunct="1">
        <a:defRPr sz="20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customXml" Target="../../customXml/item5.xml"/><Relationship Id="rId1" Type="http://schemas.openxmlformats.org/officeDocument/2006/relationships/customXml" Target="../../customXml/item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F5FC7BD-4E55-08DB-793F-6D462C4A9DDE}"/>
              </a:ext>
            </a:extLst>
          </p:cNvPr>
          <p:cNvSpPr>
            <a:spLocks noGrp="1"/>
          </p:cNvSpPr>
          <p:nvPr>
            <p:ph type="ctrTitle"/>
          </p:nvPr>
        </p:nvSpPr>
        <p:spPr/>
        <p:txBody>
          <a:bodyPr/>
          <a:lstStyle/>
          <a:p>
            <a:endParaRPr lang="en-ZA" dirty="0"/>
          </a:p>
        </p:txBody>
      </p:sp>
      <p:sp>
        <p:nvSpPr>
          <p:cNvPr id="13" name="Picture Placeholder 12">
            <a:extLst>
              <a:ext uri="{FF2B5EF4-FFF2-40B4-BE49-F238E27FC236}">
                <a16:creationId xmlns:a16="http://schemas.microsoft.com/office/drawing/2014/main" id="{215368B5-6317-89C8-54F4-69CD1436DCB4}"/>
              </a:ext>
            </a:extLst>
          </p:cNvPr>
          <p:cNvSpPr>
            <a:spLocks noGrp="1"/>
          </p:cNvSpPr>
          <p:nvPr>
            <p:ph type="pic" sz="quarter" idx="4294967295"/>
          </p:nvPr>
        </p:nvSpPr>
        <p:spPr>
          <a:xfrm>
            <a:off x="1633056" y="5461112"/>
            <a:ext cx="2144712" cy="971550"/>
          </a:xfrm>
        </p:spPr>
        <p:txBody>
          <a:bodyPr/>
          <a:lstStyle/>
          <a:p>
            <a:endParaRPr lang="en-US" dirty="0"/>
          </a:p>
        </p:txBody>
      </p:sp>
      <p:sp>
        <p:nvSpPr>
          <p:cNvPr id="23" name="Text Placeholder 22">
            <a:extLst>
              <a:ext uri="{FF2B5EF4-FFF2-40B4-BE49-F238E27FC236}">
                <a16:creationId xmlns:a16="http://schemas.microsoft.com/office/drawing/2014/main" id="{51FFD100-AB2D-DBE5-88FB-B955A31B168A}"/>
              </a:ext>
            </a:extLst>
          </p:cNvPr>
          <p:cNvSpPr>
            <a:spLocks noGrp="1"/>
          </p:cNvSpPr>
          <p:nvPr>
            <p:ph type="body" sz="quarter" idx="18"/>
          </p:nvPr>
        </p:nvSpPr>
        <p:spPr/>
        <p:txBody>
          <a:bodyPr/>
          <a:lstStyle/>
          <a:p>
            <a:endParaRPr lang="en-ZA" dirty="0"/>
          </a:p>
        </p:txBody>
      </p:sp>
      <p:sp>
        <p:nvSpPr>
          <p:cNvPr id="7" name="Picture Placeholder 4">
            <a:extLst>
              <a:ext uri="{FF2B5EF4-FFF2-40B4-BE49-F238E27FC236}">
                <a16:creationId xmlns:a16="http://schemas.microsoft.com/office/drawing/2014/main" id="{889D0639-57E1-11F6-582E-ADDB1A542CB7}"/>
              </a:ext>
            </a:extLst>
          </p:cNvPr>
          <p:cNvSpPr txBox="1">
            <a:spLocks/>
          </p:cNvSpPr>
          <p:nvPr/>
        </p:nvSpPr>
        <p:spPr>
          <a:xfrm>
            <a:off x="3455618" y="5461112"/>
            <a:ext cx="2144712" cy="971550"/>
          </a:xfrm>
          <a:prstGeom prst="rect">
            <a:avLst/>
          </a:prstGeom>
        </p:spPr>
        <p:txBody>
          <a:bodyPr/>
          <a:lstStyle/>
          <a:p>
            <a:endParaRPr lang="en-US" dirty="0"/>
          </a:p>
        </p:txBody>
      </p:sp>
    </p:spTree>
    <p:extLst>
      <p:ext uri="{BB962C8B-B14F-4D97-AF65-F5344CB8AC3E}">
        <p14:creationId xmlns:p14="http://schemas.microsoft.com/office/powerpoint/2010/main" val="402335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A8F80AFE-CA5B-CA7B-C18A-A95472286A5E}"/>
              </a:ext>
            </a:extLst>
          </p:cNvPr>
          <p:cNvSpPr txBox="1"/>
          <p:nvPr/>
        </p:nvSpPr>
        <p:spPr>
          <a:xfrm>
            <a:off x="3931462" y="5627496"/>
            <a:ext cx="4427453" cy="27685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50000"/>
              </a:spcBef>
              <a:spcAft>
                <a:spcPct val="0"/>
              </a:spcAft>
              <a:buClr>
                <a:srgbClr val="000000"/>
              </a:buClr>
              <a:buSzPct val="100000"/>
              <a:buFontTx/>
              <a:buNone/>
              <a:tabLst/>
              <a:defRPr/>
            </a:pPr>
            <a:r>
              <a:rPr kumimoji="0" lang="en-US" sz="1799" b="0" i="0" u="none" strike="noStrike" kern="0" cap="none" spc="0" normalizeH="0" baseline="0" noProof="0">
                <a:ln>
                  <a:noFill/>
                </a:ln>
                <a:solidFill>
                  <a:srgbClr val="FFFFFF"/>
                </a:solidFill>
                <a:effectLst/>
                <a:uLnTx/>
                <a:uFillTx/>
                <a:latin typeface="72 Brand" panose="020B0504030603020204" pitchFamily="34" charset="0"/>
                <a:ea typeface="Arial Unicode MS" pitchFamily="34" charset="-128"/>
                <a:cs typeface="Arial Unicode MS" pitchFamily="34" charset="-128"/>
              </a:rPr>
              <a:t>Strategic Pillars</a:t>
            </a:r>
          </a:p>
        </p:txBody>
      </p:sp>
      <p:pic>
        <p:nvPicPr>
          <p:cNvPr id="13" name="Picture 12">
            <a:extLst>
              <a:ext uri="{FF2B5EF4-FFF2-40B4-BE49-F238E27FC236}">
                <a16:creationId xmlns:a16="http://schemas.microsoft.com/office/drawing/2014/main" id="{2F010523-D051-1885-B0AA-043BC954DF83}"/>
              </a:ext>
            </a:extLst>
          </p:cNvPr>
          <p:cNvPicPr>
            <a:picLocks noChangeAspect="1"/>
          </p:cNvPicPr>
          <p:nvPr/>
        </p:nvPicPr>
        <p:blipFill>
          <a:blip r:embed="rId2"/>
          <a:stretch>
            <a:fillRect/>
          </a:stretch>
        </p:blipFill>
        <p:spPr>
          <a:xfrm>
            <a:off x="3929925" y="2689798"/>
            <a:ext cx="4332153" cy="4166417"/>
          </a:xfrm>
          <a:prstGeom prst="rect">
            <a:avLst/>
          </a:prstGeom>
        </p:spPr>
      </p:pic>
      <p:grpSp>
        <p:nvGrpSpPr>
          <p:cNvPr id="22" name="Group 21">
            <a:extLst>
              <a:ext uri="{FF2B5EF4-FFF2-40B4-BE49-F238E27FC236}">
                <a16:creationId xmlns:a16="http://schemas.microsoft.com/office/drawing/2014/main" id="{AD8324D3-00FD-4CE3-6CAE-E349E780C79A}"/>
              </a:ext>
            </a:extLst>
          </p:cNvPr>
          <p:cNvGrpSpPr/>
          <p:nvPr/>
        </p:nvGrpSpPr>
        <p:grpSpPr>
          <a:xfrm>
            <a:off x="991904" y="1502650"/>
            <a:ext cx="10208192" cy="3791897"/>
            <a:chOff x="1040045" y="1970349"/>
            <a:chExt cx="10213510" cy="3793872"/>
          </a:xfrm>
        </p:grpSpPr>
        <p:grpSp>
          <p:nvGrpSpPr>
            <p:cNvPr id="20" name="Group 19">
              <a:extLst>
                <a:ext uri="{FF2B5EF4-FFF2-40B4-BE49-F238E27FC236}">
                  <a16:creationId xmlns:a16="http://schemas.microsoft.com/office/drawing/2014/main" id="{D39DED3B-8A38-B9C5-96C9-675FD028E3F6}"/>
                </a:ext>
              </a:extLst>
            </p:cNvPr>
            <p:cNvGrpSpPr/>
            <p:nvPr/>
          </p:nvGrpSpPr>
          <p:grpSpPr>
            <a:xfrm>
              <a:off x="1040045" y="4576374"/>
              <a:ext cx="2238829" cy="1187847"/>
              <a:chOff x="2004266" y="4696750"/>
              <a:chExt cx="2238829" cy="1187847"/>
            </a:xfrm>
          </p:grpSpPr>
          <p:sp>
            <p:nvSpPr>
              <p:cNvPr id="2" name="TextBox 1">
                <a:extLst>
                  <a:ext uri="{FF2B5EF4-FFF2-40B4-BE49-F238E27FC236}">
                    <a16:creationId xmlns:a16="http://schemas.microsoft.com/office/drawing/2014/main" id="{977F76B5-10A9-8F30-AF5F-3BE374BA464D}"/>
                  </a:ext>
                </a:extLst>
              </p:cNvPr>
              <p:cNvSpPr txBox="1"/>
              <p:nvPr/>
            </p:nvSpPr>
            <p:spPr>
              <a:xfrm>
                <a:off x="2004266" y="5515265"/>
                <a:ext cx="2238829" cy="369332"/>
              </a:xfrm>
              <a:prstGeom prst="rect">
                <a:avLst/>
              </a:prstGeom>
              <a:noFill/>
            </p:spPr>
            <p:txBody>
              <a:bodyPr wrap="square" lIns="0" tIns="0" rIns="0" bIns="0" rtlCol="0">
                <a:spAutoFit/>
              </a:bodyPr>
              <a:lstStyle/>
              <a:p>
                <a:pPr marL="0" marR="0" lvl="0" indent="0" algn="ctr" defTabSz="1087144" rtl="0" eaLnBrk="1" fontAlgn="base" latinLnBrk="0" hangingPunct="1">
                  <a:lnSpc>
                    <a:spcPct val="100000"/>
                  </a:lnSpc>
                  <a:spcBef>
                    <a:spcPct val="50000"/>
                  </a:spcBef>
                  <a:spcAft>
                    <a:spcPct val="0"/>
                  </a:spcAft>
                  <a:buClr>
                    <a:srgbClr val="F0AB00"/>
                  </a:buClr>
                  <a:buSzPct val="80000"/>
                  <a:buFontTx/>
                  <a:buNone/>
                  <a:tabLst/>
                  <a:defRPr/>
                </a:pPr>
                <a:r>
                  <a:rPr kumimoji="0" lang="en-US" sz="1199" b="0" i="0" u="none" strike="noStrike" kern="0" cap="none" spc="0" normalizeH="0" baseline="0" noProof="0">
                    <a:ln>
                      <a:noFill/>
                    </a:ln>
                    <a:solidFill>
                      <a:srgbClr val="000000">
                        <a:lumMod val="100000"/>
                      </a:srgbClr>
                    </a:solidFill>
                    <a:effectLst/>
                    <a:uLnTx/>
                    <a:uFillTx/>
                    <a:latin typeface="72 Brand"/>
                    <a:ea typeface="Arial Unicode MS" pitchFamily="34" charset="-128"/>
                    <a:cs typeface="Arial Unicode MS" pitchFamily="34" charset="-128"/>
                  </a:rPr>
                  <a:t>Adhering to policy and regulatory requirements</a:t>
                </a:r>
              </a:p>
            </p:txBody>
          </p:sp>
          <p:sp>
            <p:nvSpPr>
              <p:cNvPr id="12" name="TextBox 11">
                <a:extLst>
                  <a:ext uri="{FF2B5EF4-FFF2-40B4-BE49-F238E27FC236}">
                    <a16:creationId xmlns:a16="http://schemas.microsoft.com/office/drawing/2014/main" id="{140976F7-F9D1-4AFC-9983-D532A478B959}"/>
                  </a:ext>
                </a:extLst>
              </p:cNvPr>
              <p:cNvSpPr txBox="1"/>
              <p:nvPr/>
            </p:nvSpPr>
            <p:spPr>
              <a:xfrm>
                <a:off x="2004266" y="4696750"/>
                <a:ext cx="2238829" cy="86177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50000"/>
                  </a:spcBef>
                  <a:spcAft>
                    <a:spcPct val="0"/>
                  </a:spcAft>
                  <a:buClr>
                    <a:srgbClr val="000000"/>
                  </a:buClr>
                  <a:buSzPct val="100000"/>
                  <a:buFontTx/>
                  <a:buNone/>
                  <a:tabLst/>
                  <a:defRPr/>
                </a:pPr>
                <a:r>
                  <a:rPr kumimoji="0" lang="en-US" sz="2799" b="0" i="0" u="none" strike="noStrike" kern="0" cap="none" spc="0" normalizeH="0" baseline="0" noProof="0">
                    <a:ln>
                      <a:noFill/>
                    </a:ln>
                    <a:solidFill>
                      <a:srgbClr val="00144A"/>
                    </a:solidFill>
                    <a:effectLst/>
                    <a:uLnTx/>
                    <a:uFillTx/>
                    <a:latin typeface="72 Brand Black" panose="020B0A04030603020204" pitchFamily="34" charset="0"/>
                    <a:ea typeface="Arial Unicode MS" pitchFamily="34" charset="-128"/>
                    <a:cs typeface="Arial Unicode MS" pitchFamily="34" charset="-128"/>
                  </a:rPr>
                  <a:t>Controls &amp; Compliance</a:t>
                </a:r>
              </a:p>
            </p:txBody>
          </p:sp>
        </p:grpSp>
        <p:grpSp>
          <p:nvGrpSpPr>
            <p:cNvPr id="17" name="Group 16">
              <a:extLst>
                <a:ext uri="{FF2B5EF4-FFF2-40B4-BE49-F238E27FC236}">
                  <a16:creationId xmlns:a16="http://schemas.microsoft.com/office/drawing/2014/main" id="{ED343520-A014-3359-347C-0F0F2B06AB52}"/>
                </a:ext>
              </a:extLst>
            </p:cNvPr>
            <p:cNvGrpSpPr/>
            <p:nvPr/>
          </p:nvGrpSpPr>
          <p:grpSpPr>
            <a:xfrm>
              <a:off x="2478100" y="1970349"/>
              <a:ext cx="2339781" cy="1205264"/>
              <a:chOff x="1680652" y="2021210"/>
              <a:chExt cx="2339781" cy="1205264"/>
            </a:xfrm>
          </p:grpSpPr>
          <p:sp>
            <p:nvSpPr>
              <p:cNvPr id="3" name="TextBox 2">
                <a:extLst>
                  <a:ext uri="{FF2B5EF4-FFF2-40B4-BE49-F238E27FC236}">
                    <a16:creationId xmlns:a16="http://schemas.microsoft.com/office/drawing/2014/main" id="{C4B0F24C-DD7D-3122-213E-25CA7CF44C63}"/>
                  </a:ext>
                </a:extLst>
              </p:cNvPr>
              <p:cNvSpPr txBox="1"/>
              <p:nvPr/>
            </p:nvSpPr>
            <p:spPr>
              <a:xfrm>
                <a:off x="1680652" y="2857142"/>
                <a:ext cx="2339781" cy="369332"/>
              </a:xfrm>
              <a:prstGeom prst="rect">
                <a:avLst/>
              </a:prstGeom>
              <a:noFill/>
            </p:spPr>
            <p:txBody>
              <a:bodyPr wrap="square" lIns="0" tIns="0" rIns="0" bIns="0" rtlCol="0">
                <a:spAutoFit/>
              </a:bodyPr>
              <a:lstStyle/>
              <a:p>
                <a:pPr marL="0" marR="0" lvl="0" indent="0" algn="ctr" defTabSz="1087144" rtl="0" eaLnBrk="1" fontAlgn="base" latinLnBrk="0" hangingPunct="1">
                  <a:lnSpc>
                    <a:spcPct val="100000"/>
                  </a:lnSpc>
                  <a:spcBef>
                    <a:spcPct val="50000"/>
                  </a:spcBef>
                  <a:spcAft>
                    <a:spcPct val="0"/>
                  </a:spcAft>
                  <a:buClr>
                    <a:srgbClr val="F0AB00"/>
                  </a:buClr>
                  <a:buSzPct val="80000"/>
                  <a:buFontTx/>
                  <a:buNone/>
                  <a:tabLst/>
                  <a:defRPr/>
                </a:pPr>
                <a:r>
                  <a:rPr kumimoji="0" lang="en-US" sz="1199" b="0" i="0" u="none" strike="noStrike" kern="0" cap="none" spc="0" normalizeH="0" baseline="0" noProof="0">
                    <a:ln>
                      <a:noFill/>
                    </a:ln>
                    <a:solidFill>
                      <a:srgbClr val="000000">
                        <a:lumMod val="100000"/>
                      </a:srgbClr>
                    </a:solidFill>
                    <a:effectLst/>
                    <a:uLnTx/>
                    <a:uFillTx/>
                    <a:latin typeface="72 Brand"/>
                    <a:ea typeface="Arial Unicode MS" pitchFamily="34" charset="-128"/>
                    <a:cs typeface="Arial Unicode MS" pitchFamily="34" charset="-128"/>
                  </a:rPr>
                  <a:t>Managing your organization's funds effectively</a:t>
                </a:r>
                <a:endParaRPr kumimoji="0" lang="en-US" sz="1199" b="0" i="0" u="none" strike="sngStrike" kern="0" cap="none" spc="0" normalizeH="0" baseline="0" noProof="0">
                  <a:ln>
                    <a:noFill/>
                  </a:ln>
                  <a:solidFill>
                    <a:srgbClr val="000000">
                      <a:lumMod val="100000"/>
                    </a:srgbClr>
                  </a:solidFill>
                  <a:effectLst/>
                  <a:uLnTx/>
                  <a:uFillTx/>
                  <a:latin typeface="72 Brand"/>
                  <a:ea typeface="Arial Unicode MS" pitchFamily="34" charset="-128"/>
                  <a:cs typeface="Arial Unicode MS" pitchFamily="34" charset="-128"/>
                </a:endParaRPr>
              </a:p>
            </p:txBody>
          </p:sp>
          <p:sp>
            <p:nvSpPr>
              <p:cNvPr id="14" name="TextBox 13">
                <a:extLst>
                  <a:ext uri="{FF2B5EF4-FFF2-40B4-BE49-F238E27FC236}">
                    <a16:creationId xmlns:a16="http://schemas.microsoft.com/office/drawing/2014/main" id="{7B480741-06D7-A04D-3853-B0540742657D}"/>
                  </a:ext>
                </a:extLst>
              </p:cNvPr>
              <p:cNvSpPr txBox="1"/>
              <p:nvPr/>
            </p:nvSpPr>
            <p:spPr>
              <a:xfrm>
                <a:off x="1781604" y="2021210"/>
                <a:ext cx="2238829" cy="86177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50000"/>
                  </a:spcBef>
                  <a:spcAft>
                    <a:spcPct val="0"/>
                  </a:spcAft>
                  <a:buClr>
                    <a:srgbClr val="000000"/>
                  </a:buClr>
                  <a:buSzPct val="100000"/>
                  <a:buFontTx/>
                  <a:buNone/>
                  <a:tabLst/>
                  <a:defRPr/>
                </a:pPr>
                <a:r>
                  <a:rPr kumimoji="0" lang="en-US" sz="2799" b="0" i="0" u="none" strike="noStrike" kern="0" cap="none" spc="0" normalizeH="0" baseline="0" noProof="0">
                    <a:ln>
                      <a:noFill/>
                    </a:ln>
                    <a:solidFill>
                      <a:srgbClr val="164323"/>
                    </a:solidFill>
                    <a:effectLst/>
                    <a:uLnTx/>
                    <a:uFillTx/>
                    <a:latin typeface="72 Brand Black" panose="020B0A04030603020204" pitchFamily="34" charset="0"/>
                    <a:ea typeface="Arial Unicode MS" pitchFamily="34" charset="-128"/>
                    <a:cs typeface="Arial Unicode MS" pitchFamily="34" charset="-128"/>
                  </a:rPr>
                  <a:t>Spend Governance</a:t>
                </a:r>
              </a:p>
            </p:txBody>
          </p:sp>
        </p:grpSp>
        <p:grpSp>
          <p:nvGrpSpPr>
            <p:cNvPr id="18" name="Group 17">
              <a:extLst>
                <a:ext uri="{FF2B5EF4-FFF2-40B4-BE49-F238E27FC236}">
                  <a16:creationId xmlns:a16="http://schemas.microsoft.com/office/drawing/2014/main" id="{EC58C8C8-C408-906B-5486-EFA1D83B9C5F}"/>
                </a:ext>
              </a:extLst>
            </p:cNvPr>
            <p:cNvGrpSpPr/>
            <p:nvPr/>
          </p:nvGrpSpPr>
          <p:grpSpPr>
            <a:xfrm>
              <a:off x="6941334" y="1970349"/>
              <a:ext cx="2238829" cy="1243827"/>
              <a:chOff x="7719057" y="2021210"/>
              <a:chExt cx="2238829" cy="1243827"/>
            </a:xfrm>
          </p:grpSpPr>
          <p:sp>
            <p:nvSpPr>
              <p:cNvPr id="6" name="TextBox 5">
                <a:extLst>
                  <a:ext uri="{FF2B5EF4-FFF2-40B4-BE49-F238E27FC236}">
                    <a16:creationId xmlns:a16="http://schemas.microsoft.com/office/drawing/2014/main" id="{AB548A0F-902F-180D-2505-4138DCAFEBFF}"/>
                  </a:ext>
                </a:extLst>
              </p:cNvPr>
              <p:cNvSpPr txBox="1"/>
              <p:nvPr/>
            </p:nvSpPr>
            <p:spPr>
              <a:xfrm>
                <a:off x="7836488" y="2895705"/>
                <a:ext cx="2003966" cy="369332"/>
              </a:xfrm>
              <a:prstGeom prst="rect">
                <a:avLst/>
              </a:prstGeom>
              <a:noFill/>
            </p:spPr>
            <p:txBody>
              <a:bodyPr wrap="square" lIns="0" tIns="0" rIns="0" bIns="0" rtlCol="0">
                <a:spAutoFit/>
              </a:bodyPr>
              <a:lstStyle/>
              <a:p>
                <a:pPr marL="0" marR="0" lvl="0" indent="0" algn="ctr" defTabSz="1087144" rtl="0" eaLnBrk="1" fontAlgn="base" latinLnBrk="0" hangingPunct="1">
                  <a:lnSpc>
                    <a:spcPct val="100000"/>
                  </a:lnSpc>
                  <a:spcBef>
                    <a:spcPct val="50000"/>
                  </a:spcBef>
                  <a:spcAft>
                    <a:spcPct val="0"/>
                  </a:spcAft>
                  <a:buClr>
                    <a:srgbClr val="F0AB00"/>
                  </a:buClr>
                  <a:buSzPct val="80000"/>
                  <a:buFontTx/>
                  <a:buNone/>
                  <a:tabLst/>
                  <a:defRPr/>
                </a:pPr>
                <a:r>
                  <a:rPr kumimoji="0" lang="en-US" sz="1199" b="0" i="0" u="none" strike="noStrike" kern="0" cap="none" spc="0" normalizeH="0" baseline="0" noProof="0">
                    <a:ln>
                      <a:noFill/>
                    </a:ln>
                    <a:solidFill>
                      <a:srgbClr val="000000">
                        <a:lumMod val="100000"/>
                      </a:srgbClr>
                    </a:solidFill>
                    <a:effectLst/>
                    <a:uLnTx/>
                    <a:uFillTx/>
                    <a:latin typeface="72 Brand"/>
                    <a:ea typeface="Arial Unicode MS" pitchFamily="34" charset="-128"/>
                    <a:cs typeface="Arial Unicode MS" pitchFamily="34" charset="-128"/>
                  </a:rPr>
                  <a:t>Enhancing job satisfaction and productivity</a:t>
                </a:r>
              </a:p>
            </p:txBody>
          </p:sp>
          <p:sp>
            <p:nvSpPr>
              <p:cNvPr id="15" name="TextBox 14">
                <a:extLst>
                  <a:ext uri="{FF2B5EF4-FFF2-40B4-BE49-F238E27FC236}">
                    <a16:creationId xmlns:a16="http://schemas.microsoft.com/office/drawing/2014/main" id="{E1AD023E-C571-37DA-3F9C-FB9252C13B1E}"/>
                  </a:ext>
                </a:extLst>
              </p:cNvPr>
              <p:cNvSpPr txBox="1"/>
              <p:nvPr/>
            </p:nvSpPr>
            <p:spPr>
              <a:xfrm>
                <a:off x="7719057" y="2021210"/>
                <a:ext cx="2238829" cy="861774"/>
              </a:xfrm>
              <a:prstGeom prst="rect">
                <a:avLst/>
              </a:prstGeom>
              <a:noFill/>
              <a:extLst>
                <a:ext uri="{909E8E84-426E-40DD-AFC4-6F175D3DCCD1}">
                  <a14:hiddenFill xmlns:a14="http://schemas.microsoft.com/office/drawing/2010/main">
                    <a:solidFill>
                      <a:srgbClr val="C35500"/>
                    </a:solidFill>
                  </a14:hiddenFill>
                </a:ext>
              </a:extLst>
            </p:spPr>
            <p:txBody>
              <a:bodyPr wrap="square" lIns="0" tIns="0" rIns="0" bIns="0" rtlCol="0">
                <a:spAutoFit/>
              </a:bodyPr>
              <a:lstStyle/>
              <a:p>
                <a:pPr marL="0" marR="0" lvl="0" indent="0" algn="ctr" defTabSz="914400" rtl="0" eaLnBrk="1" fontAlgn="base" latinLnBrk="0" hangingPunct="1">
                  <a:lnSpc>
                    <a:spcPct val="100000"/>
                  </a:lnSpc>
                  <a:spcBef>
                    <a:spcPct val="50000"/>
                  </a:spcBef>
                  <a:spcAft>
                    <a:spcPct val="0"/>
                  </a:spcAft>
                  <a:buClr>
                    <a:srgbClr val="000000"/>
                  </a:buClr>
                  <a:buSzPct val="100000"/>
                  <a:buFontTx/>
                  <a:buNone/>
                  <a:tabLst/>
                  <a:defRPr/>
                </a:pPr>
                <a:r>
                  <a:rPr kumimoji="0" lang="en-US" sz="2799" b="0" i="0" u="none" strike="noStrike" kern="0" cap="none" spc="0" normalizeH="0" baseline="0" noProof="0">
                    <a:ln>
                      <a:noFill/>
                    </a:ln>
                    <a:solidFill>
                      <a:srgbClr val="C35500"/>
                    </a:solidFill>
                    <a:effectLst/>
                    <a:uLnTx/>
                    <a:uFillTx/>
                    <a:latin typeface="72 Brand Black" panose="020B0A04030603020204" pitchFamily="34" charset="0"/>
                    <a:ea typeface="Arial Unicode MS" pitchFamily="34" charset="-128"/>
                    <a:cs typeface="Arial Unicode MS" pitchFamily="34" charset="-128"/>
                  </a:rPr>
                  <a:t>Employee Experience</a:t>
                </a:r>
              </a:p>
            </p:txBody>
          </p:sp>
        </p:grpSp>
        <p:grpSp>
          <p:nvGrpSpPr>
            <p:cNvPr id="19" name="Group 18">
              <a:extLst>
                <a:ext uri="{FF2B5EF4-FFF2-40B4-BE49-F238E27FC236}">
                  <a16:creationId xmlns:a16="http://schemas.microsoft.com/office/drawing/2014/main" id="{B67EFF0A-ACCF-127C-0C6F-406C124F8202}"/>
                </a:ext>
              </a:extLst>
            </p:cNvPr>
            <p:cNvGrpSpPr/>
            <p:nvPr/>
          </p:nvGrpSpPr>
          <p:grpSpPr>
            <a:xfrm>
              <a:off x="9014726" y="4576374"/>
              <a:ext cx="2238829" cy="1187847"/>
              <a:chOff x="7535814" y="4757586"/>
              <a:chExt cx="2238829" cy="1187847"/>
            </a:xfrm>
          </p:grpSpPr>
          <p:sp>
            <p:nvSpPr>
              <p:cNvPr id="5" name="TextBox 4">
                <a:extLst>
                  <a:ext uri="{FF2B5EF4-FFF2-40B4-BE49-F238E27FC236}">
                    <a16:creationId xmlns:a16="http://schemas.microsoft.com/office/drawing/2014/main" id="{275D77E6-A78B-96D7-DEC4-B687C90C73D4}"/>
                  </a:ext>
                </a:extLst>
              </p:cNvPr>
              <p:cNvSpPr txBox="1"/>
              <p:nvPr/>
            </p:nvSpPr>
            <p:spPr>
              <a:xfrm>
                <a:off x="7535814" y="5576101"/>
                <a:ext cx="2238829" cy="369332"/>
              </a:xfrm>
              <a:prstGeom prst="rect">
                <a:avLst/>
              </a:prstGeom>
              <a:noFill/>
            </p:spPr>
            <p:txBody>
              <a:bodyPr wrap="square" lIns="0" tIns="0" rIns="0" bIns="0" rtlCol="0">
                <a:spAutoFit/>
              </a:bodyPr>
              <a:lstStyle/>
              <a:p>
                <a:pPr marL="0" marR="0" lvl="0" indent="0" algn="ctr" defTabSz="1087144" rtl="0" eaLnBrk="1" fontAlgn="base" latinLnBrk="0" hangingPunct="1">
                  <a:lnSpc>
                    <a:spcPct val="100000"/>
                  </a:lnSpc>
                  <a:spcBef>
                    <a:spcPct val="50000"/>
                  </a:spcBef>
                  <a:spcAft>
                    <a:spcPct val="0"/>
                  </a:spcAft>
                  <a:buClr>
                    <a:srgbClr val="F0AB00"/>
                  </a:buClr>
                  <a:buSzPct val="80000"/>
                  <a:buFontTx/>
                  <a:buNone/>
                  <a:tabLst/>
                  <a:defRPr/>
                </a:pPr>
                <a:r>
                  <a:rPr kumimoji="0" lang="en-US" sz="1199" b="0" i="0" u="none" strike="noStrike" kern="0" cap="none" spc="0" normalizeH="0" baseline="0" noProof="0">
                    <a:ln>
                      <a:noFill/>
                    </a:ln>
                    <a:solidFill>
                      <a:srgbClr val="000000">
                        <a:lumMod val="100000"/>
                      </a:srgbClr>
                    </a:solidFill>
                    <a:effectLst/>
                    <a:uLnTx/>
                    <a:uFillTx/>
                    <a:latin typeface="72 Brand"/>
                    <a:ea typeface="Arial Unicode MS" pitchFamily="34" charset="-128"/>
                    <a:cs typeface="Arial Unicode MS" pitchFamily="34" charset="-128"/>
                  </a:rPr>
                  <a:t>Operating efficiently and adapting to change</a:t>
                </a:r>
              </a:p>
            </p:txBody>
          </p:sp>
          <p:sp>
            <p:nvSpPr>
              <p:cNvPr id="16" name="TextBox 15">
                <a:extLst>
                  <a:ext uri="{FF2B5EF4-FFF2-40B4-BE49-F238E27FC236}">
                    <a16:creationId xmlns:a16="http://schemas.microsoft.com/office/drawing/2014/main" id="{1C83C035-2414-F532-D5C7-AA4674B97F04}"/>
                  </a:ext>
                </a:extLst>
              </p:cNvPr>
              <p:cNvSpPr txBox="1"/>
              <p:nvPr/>
            </p:nvSpPr>
            <p:spPr>
              <a:xfrm>
                <a:off x="7535814" y="4757586"/>
                <a:ext cx="2238829" cy="86177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50000"/>
                  </a:spcBef>
                  <a:spcAft>
                    <a:spcPct val="0"/>
                  </a:spcAft>
                  <a:buClr>
                    <a:srgbClr val="000000"/>
                  </a:buClr>
                  <a:buSzPct val="100000"/>
                  <a:buFontTx/>
                  <a:buNone/>
                  <a:tabLst/>
                  <a:defRPr/>
                </a:pPr>
                <a:r>
                  <a:rPr kumimoji="0" lang="en-US" sz="2799" b="0" i="0" u="none" strike="noStrike" kern="0" cap="none" spc="0" normalizeH="0" baseline="0" noProof="0">
                    <a:ln>
                      <a:noFill/>
                    </a:ln>
                    <a:solidFill>
                      <a:srgbClr val="5A0404"/>
                    </a:solidFill>
                    <a:effectLst/>
                    <a:uLnTx/>
                    <a:uFillTx/>
                    <a:latin typeface="72 Brand Black" panose="020B0A04030603020204" pitchFamily="34" charset="0"/>
                    <a:ea typeface="Arial Unicode MS" pitchFamily="34" charset="-128"/>
                    <a:cs typeface="Arial Unicode MS" pitchFamily="34" charset="-128"/>
                  </a:rPr>
                  <a:t>Agility &amp; Resilience</a:t>
                </a:r>
              </a:p>
            </p:txBody>
          </p:sp>
        </p:grpSp>
      </p:grpSp>
      <p:sp>
        <p:nvSpPr>
          <p:cNvPr id="7" name="TextBox 6">
            <a:extLst>
              <a:ext uri="{FF2B5EF4-FFF2-40B4-BE49-F238E27FC236}">
                <a16:creationId xmlns:a16="http://schemas.microsoft.com/office/drawing/2014/main" id="{6345A639-97B1-8056-D7D7-7DB879D64AC2}"/>
              </a:ext>
            </a:extLst>
          </p:cNvPr>
          <p:cNvSpPr txBox="1"/>
          <p:nvPr/>
        </p:nvSpPr>
        <p:spPr>
          <a:xfrm>
            <a:off x="424144" y="318733"/>
            <a:ext cx="4218317" cy="914400"/>
          </a:xfrm>
          <a:prstGeom prst="rect">
            <a:avLst/>
          </a:prstGeom>
          <a:noFill/>
        </p:spPr>
        <p:txBody>
          <a:bodyPr wrap="none" lIns="0" tIns="0" rIns="0" bIns="0" rtlCol="0">
            <a:noAutofit/>
          </a:bodyPr>
          <a:lstStyle/>
          <a:p>
            <a:pPr>
              <a:defRPr/>
            </a:pPr>
            <a:r>
              <a:rPr lang="en-US" sz="3000" b="1" dirty="0">
                <a:solidFill>
                  <a:srgbClr val="001449"/>
                </a:solidFill>
                <a:latin typeface="Arial Bold"/>
                <a:cs typeface="Arial" panose="020B0604020202020204" pitchFamily="34" charset="0"/>
              </a:rPr>
              <a:t>Categories SAP Concur EMEA Excellence Awards</a:t>
            </a:r>
            <a:endParaRPr lang="en-US" dirty="0">
              <a:solidFill>
                <a:srgbClr val="000000"/>
              </a:solidFill>
              <a:latin typeface="Arial Bold"/>
              <a:cs typeface="Helvetica" panose="020B0604020202020204" pitchFamily="34" charset="0"/>
            </a:endParaRPr>
          </a:p>
        </p:txBody>
      </p:sp>
    </p:spTree>
    <p:extLst>
      <p:ext uri="{BB962C8B-B14F-4D97-AF65-F5344CB8AC3E}">
        <p14:creationId xmlns:p14="http://schemas.microsoft.com/office/powerpoint/2010/main" val="2199374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6AB0ABB-2246-9AA7-8753-CB1D529A3BF5}"/>
              </a:ext>
            </a:extLst>
          </p:cNvPr>
          <p:cNvSpPr>
            <a:spLocks noGrp="1"/>
          </p:cNvSpPr>
          <p:nvPr>
            <p:ph type="ftr" sz="quarter" idx="11"/>
          </p:nvPr>
        </p:nvSpPr>
        <p:spPr>
          <a:xfrm>
            <a:off x="420757" y="6500472"/>
            <a:ext cx="4114800" cy="167821"/>
          </a:xfrm>
        </p:spPr>
        <p:txBody>
          <a:bodyPr/>
          <a:lstStyle/>
          <a:p>
            <a:r>
              <a:rPr lang="en-US" dirty="0"/>
              <a:t>© 2025 SAP SE or an SAP affiliate company. All rights reserved | PUBLIC</a:t>
            </a:r>
          </a:p>
        </p:txBody>
      </p:sp>
      <p:sp>
        <p:nvSpPr>
          <p:cNvPr id="5" name="Slide Number Placeholder 4">
            <a:extLst>
              <a:ext uri="{FF2B5EF4-FFF2-40B4-BE49-F238E27FC236}">
                <a16:creationId xmlns:a16="http://schemas.microsoft.com/office/drawing/2014/main" id="{4C7718BC-85B4-3931-C2E6-7D5B52BA32C4}"/>
              </a:ext>
            </a:extLst>
          </p:cNvPr>
          <p:cNvSpPr>
            <a:spLocks noGrp="1"/>
          </p:cNvSpPr>
          <p:nvPr>
            <p:ph type="sldNum" sz="quarter" idx="12"/>
          </p:nvPr>
        </p:nvSpPr>
        <p:spPr>
          <a:xfrm>
            <a:off x="10828646" y="6500472"/>
            <a:ext cx="988979" cy="167821"/>
          </a:xfrm>
        </p:spPr>
        <p:txBody>
          <a:bodyPr/>
          <a:lstStyle/>
          <a:p>
            <a:fld id="{7ED02089-8B24-8A4C-B7B6-0E63FA0D18D0}" type="slidenum">
              <a:rPr lang="en-US" smtClean="0"/>
              <a:pPr/>
              <a:t>3</a:t>
            </a:fld>
            <a:endParaRPr lang="en-US" dirty="0"/>
          </a:p>
        </p:txBody>
      </p:sp>
      <p:sp>
        <p:nvSpPr>
          <p:cNvPr id="31" name="Text Placeholder 30">
            <a:extLst>
              <a:ext uri="{FF2B5EF4-FFF2-40B4-BE49-F238E27FC236}">
                <a16:creationId xmlns:a16="http://schemas.microsoft.com/office/drawing/2014/main" id="{F5C2FB88-137C-2BBD-25B7-67FEC1C918CF}"/>
              </a:ext>
            </a:extLst>
          </p:cNvPr>
          <p:cNvSpPr>
            <a:spLocks noGrp="1"/>
          </p:cNvSpPr>
          <p:nvPr>
            <p:ph type="body" sz="quarter" idx="18"/>
          </p:nvPr>
        </p:nvSpPr>
        <p:spPr/>
        <p:txBody>
          <a:bodyPr/>
          <a:lstStyle/>
          <a:p>
            <a:endParaRPr lang="en-US" dirty="0"/>
          </a:p>
        </p:txBody>
      </p:sp>
      <p:sp>
        <p:nvSpPr>
          <p:cNvPr id="32" name="Text Placeholder 31">
            <a:extLst>
              <a:ext uri="{FF2B5EF4-FFF2-40B4-BE49-F238E27FC236}">
                <a16:creationId xmlns:a16="http://schemas.microsoft.com/office/drawing/2014/main" id="{C44B6ABE-286D-83C0-4BB0-530B6BCBF4D6}"/>
              </a:ext>
            </a:extLst>
          </p:cNvPr>
          <p:cNvSpPr>
            <a:spLocks noGrp="1"/>
          </p:cNvSpPr>
          <p:nvPr>
            <p:ph type="body" sz="quarter" idx="19"/>
          </p:nvPr>
        </p:nvSpPr>
        <p:spPr/>
        <p:txBody>
          <a:bodyPr/>
          <a:lstStyle/>
          <a:p>
            <a:endParaRPr lang="en-US" dirty="0"/>
          </a:p>
        </p:txBody>
      </p:sp>
      <p:sp>
        <p:nvSpPr>
          <p:cNvPr id="33" name="Text Placeholder 32">
            <a:extLst>
              <a:ext uri="{FF2B5EF4-FFF2-40B4-BE49-F238E27FC236}">
                <a16:creationId xmlns:a16="http://schemas.microsoft.com/office/drawing/2014/main" id="{F8E41F96-F511-A696-0CA1-825ACB241E92}"/>
              </a:ext>
            </a:extLst>
          </p:cNvPr>
          <p:cNvSpPr>
            <a:spLocks noGrp="1"/>
          </p:cNvSpPr>
          <p:nvPr>
            <p:ph type="body" sz="quarter" idx="21"/>
          </p:nvPr>
        </p:nvSpPr>
        <p:spPr/>
        <p:txBody>
          <a:bodyPr/>
          <a:lstStyle/>
          <a:p>
            <a:endParaRPr lang="en-US" dirty="0"/>
          </a:p>
        </p:txBody>
      </p:sp>
      <p:sp>
        <p:nvSpPr>
          <p:cNvPr id="34" name="Text Placeholder 33">
            <a:extLst>
              <a:ext uri="{FF2B5EF4-FFF2-40B4-BE49-F238E27FC236}">
                <a16:creationId xmlns:a16="http://schemas.microsoft.com/office/drawing/2014/main" id="{E6147487-9AD0-814F-A21F-39ADD03D40D6}"/>
              </a:ext>
            </a:extLst>
          </p:cNvPr>
          <p:cNvSpPr>
            <a:spLocks noGrp="1"/>
          </p:cNvSpPr>
          <p:nvPr>
            <p:ph type="body" sz="quarter" idx="22"/>
          </p:nvPr>
        </p:nvSpPr>
        <p:spPr/>
        <p:txBody>
          <a:bodyPr/>
          <a:lstStyle/>
          <a:p>
            <a:endParaRPr lang="en-US" dirty="0"/>
          </a:p>
        </p:txBody>
      </p:sp>
      <p:sp>
        <p:nvSpPr>
          <p:cNvPr id="35" name="Text Placeholder 34">
            <a:extLst>
              <a:ext uri="{FF2B5EF4-FFF2-40B4-BE49-F238E27FC236}">
                <a16:creationId xmlns:a16="http://schemas.microsoft.com/office/drawing/2014/main" id="{BD20AD06-3CC1-5A10-16A3-690A0B307F35}"/>
              </a:ext>
            </a:extLst>
          </p:cNvPr>
          <p:cNvSpPr>
            <a:spLocks noGrp="1"/>
          </p:cNvSpPr>
          <p:nvPr>
            <p:ph type="body" sz="quarter" idx="23"/>
          </p:nvPr>
        </p:nvSpPr>
        <p:spPr>
          <a:xfrm>
            <a:off x="425483" y="5029679"/>
            <a:ext cx="2996977" cy="457200"/>
          </a:xfrm>
        </p:spPr>
        <p:txBody>
          <a:bodyPr/>
          <a:lstStyle/>
          <a:p>
            <a:endParaRPr lang="en-US" dirty="0"/>
          </a:p>
        </p:txBody>
      </p:sp>
      <p:sp>
        <p:nvSpPr>
          <p:cNvPr id="36" name="Text Placeholder 35">
            <a:extLst>
              <a:ext uri="{FF2B5EF4-FFF2-40B4-BE49-F238E27FC236}">
                <a16:creationId xmlns:a16="http://schemas.microsoft.com/office/drawing/2014/main" id="{D3F038A7-B491-8835-607E-D0AF3675D8B5}"/>
              </a:ext>
            </a:extLst>
          </p:cNvPr>
          <p:cNvSpPr>
            <a:spLocks noGrp="1"/>
          </p:cNvSpPr>
          <p:nvPr>
            <p:ph type="body" sz="quarter" idx="24"/>
          </p:nvPr>
        </p:nvSpPr>
        <p:spPr/>
        <p:txBody>
          <a:bodyPr/>
          <a:lstStyle/>
          <a:p>
            <a:endParaRPr lang="en-US" dirty="0"/>
          </a:p>
        </p:txBody>
      </p:sp>
    </p:spTree>
    <p:extLst>
      <p:ext uri="{BB962C8B-B14F-4D97-AF65-F5344CB8AC3E}">
        <p14:creationId xmlns:p14="http://schemas.microsoft.com/office/powerpoint/2010/main" val="4000580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889A3-B045-8716-617D-88746BD34348}"/>
              </a:ext>
            </a:extLst>
          </p:cNvPr>
          <p:cNvSpPr>
            <a:spLocks noGrp="1"/>
          </p:cNvSpPr>
          <p:nvPr>
            <p:ph type="title"/>
          </p:nvPr>
        </p:nvSpPr>
        <p:spPr/>
        <p:txBody>
          <a:bodyPr/>
          <a:lstStyle/>
          <a:p>
            <a:endParaRPr lang="en-US" dirty="0"/>
          </a:p>
        </p:txBody>
      </p:sp>
      <p:sp>
        <p:nvSpPr>
          <p:cNvPr id="3" name="Footer Placeholder 2">
            <a:extLst>
              <a:ext uri="{FF2B5EF4-FFF2-40B4-BE49-F238E27FC236}">
                <a16:creationId xmlns:a16="http://schemas.microsoft.com/office/drawing/2014/main" id="{C3BFEFDE-8F91-DC67-7C52-09DF740CE67A}"/>
              </a:ext>
            </a:extLst>
          </p:cNvPr>
          <p:cNvSpPr>
            <a:spLocks noGrp="1"/>
          </p:cNvSpPr>
          <p:nvPr>
            <p:ph type="ftr" sz="quarter" idx="11"/>
          </p:nvPr>
        </p:nvSpPr>
        <p:spPr/>
        <p:txBody>
          <a:bodyPr/>
          <a:lstStyle/>
          <a:p>
            <a:r>
              <a:rPr lang="en-US" dirty="0"/>
              <a:t>© 2025 SAP SE or an SAP affiliate company. All rights reserved | PUBLIC</a:t>
            </a:r>
          </a:p>
        </p:txBody>
      </p:sp>
      <p:sp>
        <p:nvSpPr>
          <p:cNvPr id="4" name="Slide Number Placeholder 3">
            <a:extLst>
              <a:ext uri="{FF2B5EF4-FFF2-40B4-BE49-F238E27FC236}">
                <a16:creationId xmlns:a16="http://schemas.microsoft.com/office/drawing/2014/main" id="{8997FBED-2AD1-E7E5-655D-5203AD25053E}"/>
              </a:ext>
            </a:extLst>
          </p:cNvPr>
          <p:cNvSpPr>
            <a:spLocks noGrp="1"/>
          </p:cNvSpPr>
          <p:nvPr>
            <p:ph type="sldNum" sz="quarter" idx="12"/>
          </p:nvPr>
        </p:nvSpPr>
        <p:spPr/>
        <p:txBody>
          <a:bodyPr/>
          <a:lstStyle/>
          <a:p>
            <a:fld id="{7ED02089-8B24-8A4C-B7B6-0E63FA0D18D0}" type="slidenum">
              <a:rPr lang="en-US" smtClean="0"/>
              <a:pPr/>
              <a:t>4</a:t>
            </a:fld>
            <a:endParaRPr lang="en-US" dirty="0"/>
          </a:p>
        </p:txBody>
      </p:sp>
      <p:sp>
        <p:nvSpPr>
          <p:cNvPr id="5" name="Picture Placeholder 4">
            <a:extLst>
              <a:ext uri="{FF2B5EF4-FFF2-40B4-BE49-F238E27FC236}">
                <a16:creationId xmlns:a16="http://schemas.microsoft.com/office/drawing/2014/main" id="{2EDBB92F-55A6-D549-17F3-C81227BB107F}"/>
              </a:ext>
            </a:extLst>
          </p:cNvPr>
          <p:cNvSpPr>
            <a:spLocks noGrp="1"/>
          </p:cNvSpPr>
          <p:nvPr>
            <p:ph type="pic" sz="quarter" idx="14"/>
          </p:nvPr>
        </p:nvSpPr>
        <p:spPr>
          <a:xfrm>
            <a:off x="10178473" y="412470"/>
            <a:ext cx="1588044" cy="803169"/>
          </a:xfrm>
        </p:spPr>
        <p:txBody>
          <a:bodyPr/>
          <a:lstStyle/>
          <a:p>
            <a:endParaRPr lang="en-US" dirty="0"/>
          </a:p>
        </p:txBody>
      </p:sp>
      <p:sp>
        <p:nvSpPr>
          <p:cNvPr id="6" name="Text Placeholder 5">
            <a:extLst>
              <a:ext uri="{FF2B5EF4-FFF2-40B4-BE49-F238E27FC236}">
                <a16:creationId xmlns:a16="http://schemas.microsoft.com/office/drawing/2014/main" id="{E654D2F2-1329-3EF6-6329-3BAB9B5D9BE2}"/>
              </a:ext>
            </a:extLst>
          </p:cNvPr>
          <p:cNvSpPr>
            <a:spLocks noGrp="1"/>
          </p:cNvSpPr>
          <p:nvPr>
            <p:ph type="body" sz="quarter" idx="21"/>
          </p:nvPr>
        </p:nvSpPr>
        <p:spPr/>
        <p:txBody>
          <a:bodyPr/>
          <a:lstStyle/>
          <a:p>
            <a:endParaRPr lang="en-US" dirty="0"/>
          </a:p>
        </p:txBody>
      </p:sp>
      <p:sp>
        <p:nvSpPr>
          <p:cNvPr id="7" name="Text Placeholder 6">
            <a:extLst>
              <a:ext uri="{FF2B5EF4-FFF2-40B4-BE49-F238E27FC236}">
                <a16:creationId xmlns:a16="http://schemas.microsoft.com/office/drawing/2014/main" id="{F16D31EC-DCDA-28D7-6244-F714DBB247B5}"/>
              </a:ext>
            </a:extLst>
          </p:cNvPr>
          <p:cNvSpPr>
            <a:spLocks noGrp="1"/>
          </p:cNvSpPr>
          <p:nvPr>
            <p:ph type="body" sz="quarter" idx="22"/>
          </p:nvPr>
        </p:nvSpPr>
        <p:spPr/>
        <p:txBody>
          <a:bodyPr/>
          <a:lstStyle/>
          <a:p>
            <a:endParaRPr lang="en-US" dirty="0"/>
          </a:p>
        </p:txBody>
      </p:sp>
      <p:sp>
        <p:nvSpPr>
          <p:cNvPr id="8" name="Text Placeholder 7">
            <a:extLst>
              <a:ext uri="{FF2B5EF4-FFF2-40B4-BE49-F238E27FC236}">
                <a16:creationId xmlns:a16="http://schemas.microsoft.com/office/drawing/2014/main" id="{4D9B7378-1CBE-DD0E-F78C-86FCCFCE75A8}"/>
              </a:ext>
            </a:extLst>
          </p:cNvPr>
          <p:cNvSpPr>
            <a:spLocks noGrp="1"/>
          </p:cNvSpPr>
          <p:nvPr>
            <p:ph type="body" sz="quarter" idx="23"/>
          </p:nvPr>
        </p:nvSpPr>
        <p:spPr/>
        <p:txBody>
          <a:bodyPr/>
          <a:lstStyle/>
          <a:p>
            <a:endParaRPr lang="en-US" dirty="0"/>
          </a:p>
        </p:txBody>
      </p:sp>
      <p:sp>
        <p:nvSpPr>
          <p:cNvPr id="9" name="Text Placeholder 8">
            <a:extLst>
              <a:ext uri="{FF2B5EF4-FFF2-40B4-BE49-F238E27FC236}">
                <a16:creationId xmlns:a16="http://schemas.microsoft.com/office/drawing/2014/main" id="{7511E83D-59DE-319E-0037-67922D721798}"/>
              </a:ext>
            </a:extLst>
          </p:cNvPr>
          <p:cNvSpPr>
            <a:spLocks noGrp="1"/>
          </p:cNvSpPr>
          <p:nvPr>
            <p:ph type="body" sz="quarter" idx="24"/>
          </p:nvPr>
        </p:nvSpPr>
        <p:spPr/>
        <p:txBody>
          <a:bodyPr/>
          <a:lstStyle/>
          <a:p>
            <a:endParaRPr lang="en-US" dirty="0"/>
          </a:p>
        </p:txBody>
      </p:sp>
      <p:sp>
        <p:nvSpPr>
          <p:cNvPr id="10" name="Text Placeholder 9">
            <a:extLst>
              <a:ext uri="{FF2B5EF4-FFF2-40B4-BE49-F238E27FC236}">
                <a16:creationId xmlns:a16="http://schemas.microsoft.com/office/drawing/2014/main" id="{739BDCAD-1F3E-B6AD-EB81-F16276FEBB2F}"/>
              </a:ext>
            </a:extLst>
          </p:cNvPr>
          <p:cNvSpPr>
            <a:spLocks noGrp="1"/>
          </p:cNvSpPr>
          <p:nvPr>
            <p:ph type="body" sz="quarter" idx="27"/>
          </p:nvPr>
        </p:nvSpPr>
        <p:spPr/>
        <p:txBody>
          <a:bodyPr/>
          <a:lstStyle/>
          <a:p>
            <a:endParaRPr lang="en-US" dirty="0"/>
          </a:p>
        </p:txBody>
      </p:sp>
      <p:sp>
        <p:nvSpPr>
          <p:cNvPr id="11" name="Text Placeholder 10">
            <a:extLst>
              <a:ext uri="{FF2B5EF4-FFF2-40B4-BE49-F238E27FC236}">
                <a16:creationId xmlns:a16="http://schemas.microsoft.com/office/drawing/2014/main" id="{498F4175-8F67-905F-B3D6-0B7EAA3CEC2E}"/>
              </a:ext>
            </a:extLst>
          </p:cNvPr>
          <p:cNvSpPr>
            <a:spLocks noGrp="1"/>
          </p:cNvSpPr>
          <p:nvPr>
            <p:ph type="body" sz="quarter" idx="28"/>
          </p:nvPr>
        </p:nvSpPr>
        <p:spPr/>
        <p:txBody>
          <a:bodyPr/>
          <a:lstStyle/>
          <a:p>
            <a:endParaRPr lang="en-US" dirty="0"/>
          </a:p>
        </p:txBody>
      </p:sp>
      <p:sp>
        <p:nvSpPr>
          <p:cNvPr id="12" name="Text Placeholder 11">
            <a:extLst>
              <a:ext uri="{FF2B5EF4-FFF2-40B4-BE49-F238E27FC236}">
                <a16:creationId xmlns:a16="http://schemas.microsoft.com/office/drawing/2014/main" id="{7CDDDA16-0FB4-5FB3-D8C2-0DAC83AF9E1C}"/>
              </a:ext>
            </a:extLst>
          </p:cNvPr>
          <p:cNvSpPr>
            <a:spLocks noGrp="1"/>
          </p:cNvSpPr>
          <p:nvPr>
            <p:ph type="body" sz="quarter" idx="29"/>
          </p:nvPr>
        </p:nvSpPr>
        <p:spPr/>
        <p:txBody>
          <a:bodyPr/>
          <a:lstStyle/>
          <a:p>
            <a:endParaRPr lang="en-US" dirty="0"/>
          </a:p>
        </p:txBody>
      </p:sp>
      <p:sp>
        <p:nvSpPr>
          <p:cNvPr id="13" name="Text Placeholder 12">
            <a:extLst>
              <a:ext uri="{FF2B5EF4-FFF2-40B4-BE49-F238E27FC236}">
                <a16:creationId xmlns:a16="http://schemas.microsoft.com/office/drawing/2014/main" id="{C1C97C82-CC62-DC11-5429-24A250FA26B8}"/>
              </a:ext>
            </a:extLst>
          </p:cNvPr>
          <p:cNvSpPr>
            <a:spLocks noGrp="1"/>
          </p:cNvSpPr>
          <p:nvPr>
            <p:ph type="body" sz="quarter" idx="32"/>
          </p:nvPr>
        </p:nvSpPr>
        <p:spPr/>
        <p:txBody>
          <a:bodyPr/>
          <a:lstStyle/>
          <a:p>
            <a:endParaRPr lang="en-US" dirty="0"/>
          </a:p>
        </p:txBody>
      </p:sp>
      <p:sp>
        <p:nvSpPr>
          <p:cNvPr id="14" name="Text Placeholder 13">
            <a:extLst>
              <a:ext uri="{FF2B5EF4-FFF2-40B4-BE49-F238E27FC236}">
                <a16:creationId xmlns:a16="http://schemas.microsoft.com/office/drawing/2014/main" id="{1597343D-9510-70EE-811D-6DC1C00D6CCC}"/>
              </a:ext>
            </a:extLst>
          </p:cNvPr>
          <p:cNvSpPr>
            <a:spLocks noGrp="1"/>
          </p:cNvSpPr>
          <p:nvPr>
            <p:ph type="body" sz="quarter" idx="33"/>
          </p:nvPr>
        </p:nvSpPr>
        <p:spPr/>
        <p:txBody>
          <a:bodyPr/>
          <a:lstStyle/>
          <a:p>
            <a:endParaRPr lang="en-US" dirty="0"/>
          </a:p>
        </p:txBody>
      </p:sp>
      <p:sp>
        <p:nvSpPr>
          <p:cNvPr id="15" name="Text Placeholder 14">
            <a:extLst>
              <a:ext uri="{FF2B5EF4-FFF2-40B4-BE49-F238E27FC236}">
                <a16:creationId xmlns:a16="http://schemas.microsoft.com/office/drawing/2014/main" id="{B3DCC4CB-9074-CCA1-284E-214B627BB3D5}"/>
              </a:ext>
            </a:extLst>
          </p:cNvPr>
          <p:cNvSpPr>
            <a:spLocks noGrp="1"/>
          </p:cNvSpPr>
          <p:nvPr>
            <p:ph type="body" sz="quarter" idx="34"/>
          </p:nvPr>
        </p:nvSpPr>
        <p:spPr/>
        <p:txBody>
          <a:bodyPr/>
          <a:lstStyle/>
          <a:p>
            <a:endParaRPr lang="en-US" dirty="0"/>
          </a:p>
        </p:txBody>
      </p:sp>
    </p:spTree>
    <p:extLst>
      <p:ext uri="{BB962C8B-B14F-4D97-AF65-F5344CB8AC3E}">
        <p14:creationId xmlns:p14="http://schemas.microsoft.com/office/powerpoint/2010/main" val="2870708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D5DDAC6-C9FC-B056-3FA8-F6D2B59E6813}"/>
              </a:ext>
            </a:extLst>
          </p:cNvPr>
          <p:cNvSpPr>
            <a:spLocks noGrp="1"/>
          </p:cNvSpPr>
          <p:nvPr>
            <p:ph type="body" sz="quarter" idx="25"/>
          </p:nvPr>
        </p:nvSpPr>
        <p:spPr/>
        <p:txBody>
          <a:bodyPr/>
          <a:lstStyle/>
          <a:p>
            <a:endParaRPr lang="en-US" dirty="0"/>
          </a:p>
        </p:txBody>
      </p:sp>
    </p:spTree>
    <p:extLst>
      <p:ext uri="{BB962C8B-B14F-4D97-AF65-F5344CB8AC3E}">
        <p14:creationId xmlns:p14="http://schemas.microsoft.com/office/powerpoint/2010/main" val="2661839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B9075B2-F522-957E-3D47-5639997B2001}"/>
              </a:ext>
            </a:extLst>
          </p:cNvPr>
          <p:cNvSpPr>
            <a:spLocks noGrp="1"/>
          </p:cNvSpPr>
          <p:nvPr>
            <p:ph type="body" sz="quarter" idx="26"/>
          </p:nvPr>
        </p:nvSpPr>
        <p:spPr/>
        <p:txBody>
          <a:bodyPr/>
          <a:lstStyle/>
          <a:p>
            <a:endParaRPr lang="en-US" dirty="0"/>
          </a:p>
        </p:txBody>
      </p:sp>
    </p:spTree>
    <p:extLst>
      <p:ext uri="{BB962C8B-B14F-4D97-AF65-F5344CB8AC3E}">
        <p14:creationId xmlns:p14="http://schemas.microsoft.com/office/powerpoint/2010/main" val="3607378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ADC888A7-6EA6-2E36-3F30-A1CCB2F5B4B4}"/>
              </a:ext>
            </a:extLst>
          </p:cNvPr>
          <p:cNvSpPr>
            <a:spLocks noGrp="1"/>
          </p:cNvSpPr>
          <p:nvPr>
            <p:ph type="body" sz="quarter" idx="21"/>
          </p:nvPr>
        </p:nvSpPr>
        <p:spPr/>
        <p:txBody>
          <a:bodyPr/>
          <a:lstStyle/>
          <a:p>
            <a:endParaRPr lang="en-US" dirty="0"/>
          </a:p>
        </p:txBody>
      </p:sp>
      <p:sp>
        <p:nvSpPr>
          <p:cNvPr id="8" name="Text Placeholder 7">
            <a:extLst>
              <a:ext uri="{FF2B5EF4-FFF2-40B4-BE49-F238E27FC236}">
                <a16:creationId xmlns:a16="http://schemas.microsoft.com/office/drawing/2014/main" id="{4C989B67-799D-3E9D-3920-C5EC1DB0E576}"/>
              </a:ext>
            </a:extLst>
          </p:cNvPr>
          <p:cNvSpPr>
            <a:spLocks noGrp="1"/>
          </p:cNvSpPr>
          <p:nvPr>
            <p:ph type="body" sz="quarter" idx="22"/>
          </p:nvPr>
        </p:nvSpPr>
        <p:spPr/>
        <p:txBody>
          <a:bodyPr/>
          <a:lstStyle/>
          <a:p>
            <a:endParaRPr lang="en-US" dirty="0"/>
          </a:p>
        </p:txBody>
      </p:sp>
      <p:sp>
        <p:nvSpPr>
          <p:cNvPr id="9" name="Text Placeholder 8">
            <a:extLst>
              <a:ext uri="{FF2B5EF4-FFF2-40B4-BE49-F238E27FC236}">
                <a16:creationId xmlns:a16="http://schemas.microsoft.com/office/drawing/2014/main" id="{4B08D1A5-DFE1-FE66-4E37-49D547E1E982}"/>
              </a:ext>
            </a:extLst>
          </p:cNvPr>
          <p:cNvSpPr>
            <a:spLocks noGrp="1"/>
          </p:cNvSpPr>
          <p:nvPr>
            <p:ph type="body" sz="quarter" idx="33"/>
          </p:nvPr>
        </p:nvSpPr>
        <p:spPr/>
        <p:txBody>
          <a:bodyPr/>
          <a:lstStyle/>
          <a:p>
            <a:endParaRPr lang="en-US" dirty="0"/>
          </a:p>
        </p:txBody>
      </p:sp>
      <p:sp>
        <p:nvSpPr>
          <p:cNvPr id="6" name="Title 5">
            <a:extLst>
              <a:ext uri="{FF2B5EF4-FFF2-40B4-BE49-F238E27FC236}">
                <a16:creationId xmlns:a16="http://schemas.microsoft.com/office/drawing/2014/main" id="{5ADA1221-ED44-5622-71CD-4EEE57BB96D5}"/>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3542131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78973DA-1D9C-E9AD-A399-BB67B49A7A7E}"/>
              </a:ext>
            </a:extLst>
          </p:cNvPr>
          <p:cNvSpPr>
            <a:spLocks noGrp="1"/>
          </p:cNvSpPr>
          <p:nvPr>
            <p:ph type="ftr" sz="quarter" idx="11"/>
          </p:nvPr>
        </p:nvSpPr>
        <p:spPr>
          <a:xfrm>
            <a:off x="420757" y="6500472"/>
            <a:ext cx="4114800" cy="167821"/>
          </a:xfrm>
        </p:spPr>
        <p:txBody>
          <a:bodyPr/>
          <a:lstStyle/>
          <a:p>
            <a:r>
              <a:rPr lang="en-US" dirty="0"/>
              <a:t>© 2025 SAP SE or an SAP affiliate company. All rights reserved | PUBLIC</a:t>
            </a:r>
          </a:p>
        </p:txBody>
      </p:sp>
      <p:sp>
        <p:nvSpPr>
          <p:cNvPr id="3" name="Slide Number Placeholder 2">
            <a:extLst>
              <a:ext uri="{FF2B5EF4-FFF2-40B4-BE49-F238E27FC236}">
                <a16:creationId xmlns:a16="http://schemas.microsoft.com/office/drawing/2014/main" id="{F4FBE0CD-E54D-C210-0040-BC0B20259D31}"/>
              </a:ext>
            </a:extLst>
          </p:cNvPr>
          <p:cNvSpPr>
            <a:spLocks noGrp="1"/>
          </p:cNvSpPr>
          <p:nvPr>
            <p:ph type="sldNum" sz="quarter" idx="12"/>
          </p:nvPr>
        </p:nvSpPr>
        <p:spPr>
          <a:xfrm>
            <a:off x="10828646" y="6500472"/>
            <a:ext cx="988979" cy="167821"/>
          </a:xfrm>
        </p:spPr>
        <p:txBody>
          <a:bodyPr/>
          <a:lstStyle/>
          <a:p>
            <a:fld id="{7ED02089-8B24-8A4C-B7B6-0E63FA0D18D0}" type="slidenum">
              <a:rPr lang="en-US" smtClean="0"/>
              <a:pPr/>
              <a:t>8</a:t>
            </a:fld>
            <a:endParaRPr lang="en-US" dirty="0"/>
          </a:p>
        </p:txBody>
      </p:sp>
      <p:sp>
        <p:nvSpPr>
          <p:cNvPr id="27" name="Text Placeholder 26">
            <a:extLst>
              <a:ext uri="{FF2B5EF4-FFF2-40B4-BE49-F238E27FC236}">
                <a16:creationId xmlns:a16="http://schemas.microsoft.com/office/drawing/2014/main" id="{1B798565-4AA1-9A7C-C904-056E9920B851}"/>
              </a:ext>
            </a:extLst>
          </p:cNvPr>
          <p:cNvSpPr>
            <a:spLocks noGrp="1"/>
          </p:cNvSpPr>
          <p:nvPr>
            <p:ph type="body" sz="quarter" idx="18"/>
          </p:nvPr>
        </p:nvSpPr>
        <p:spPr/>
        <p:txBody>
          <a:bodyPr/>
          <a:lstStyle/>
          <a:p>
            <a:endParaRPr lang="en-US" dirty="0"/>
          </a:p>
        </p:txBody>
      </p:sp>
      <p:sp>
        <p:nvSpPr>
          <p:cNvPr id="26" name="Picture Placeholder 25">
            <a:extLst>
              <a:ext uri="{FF2B5EF4-FFF2-40B4-BE49-F238E27FC236}">
                <a16:creationId xmlns:a16="http://schemas.microsoft.com/office/drawing/2014/main" id="{D51A6C10-05BC-920B-C3A7-9F62FCDCF978}"/>
              </a:ext>
            </a:extLst>
          </p:cNvPr>
          <p:cNvSpPr>
            <a:spLocks noGrp="1"/>
          </p:cNvSpPr>
          <p:nvPr>
            <p:ph type="pic" sz="quarter" idx="14"/>
          </p:nvPr>
        </p:nvSpPr>
        <p:spPr/>
        <p:txBody>
          <a:bodyPr/>
          <a:lstStyle/>
          <a:p>
            <a:endParaRPr lang="en-US" dirty="0"/>
          </a:p>
        </p:txBody>
      </p:sp>
      <p:sp>
        <p:nvSpPr>
          <p:cNvPr id="28" name="Text Placeholder 27">
            <a:extLst>
              <a:ext uri="{FF2B5EF4-FFF2-40B4-BE49-F238E27FC236}">
                <a16:creationId xmlns:a16="http://schemas.microsoft.com/office/drawing/2014/main" id="{B3974732-463C-967A-0389-1E1D408ADDF5}"/>
              </a:ext>
            </a:extLst>
          </p:cNvPr>
          <p:cNvSpPr>
            <a:spLocks noGrp="1"/>
          </p:cNvSpPr>
          <p:nvPr>
            <p:ph type="body" sz="quarter" idx="19"/>
          </p:nvPr>
        </p:nvSpPr>
        <p:spPr/>
        <p:txBody>
          <a:bodyPr/>
          <a:lstStyle/>
          <a:p>
            <a:endParaRPr lang="en-US" dirty="0"/>
          </a:p>
        </p:txBody>
      </p:sp>
    </p:spTree>
    <p:extLst>
      <p:ext uri="{BB962C8B-B14F-4D97-AF65-F5344CB8AC3E}">
        <p14:creationId xmlns:p14="http://schemas.microsoft.com/office/powerpoint/2010/main" val="568796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59522FA-7127-2BB7-8D55-DDD39D38A635}"/>
              </a:ext>
            </a:extLst>
          </p:cNvPr>
          <p:cNvSpPr>
            <a:spLocks noGrp="1"/>
          </p:cNvSpPr>
          <p:nvPr>
            <p:ph type="title"/>
          </p:nvPr>
        </p:nvSpPr>
        <p:spPr/>
        <p:txBody>
          <a:bodyPr/>
          <a:lstStyle/>
          <a:p>
            <a:r>
              <a:rPr lang="en-US" dirty="0"/>
              <a:t>Thank you.</a:t>
            </a:r>
          </a:p>
        </p:txBody>
      </p:sp>
      <p:sp>
        <p:nvSpPr>
          <p:cNvPr id="9" name="Text Placeholder 8">
            <a:extLst>
              <a:ext uri="{FF2B5EF4-FFF2-40B4-BE49-F238E27FC236}">
                <a16:creationId xmlns:a16="http://schemas.microsoft.com/office/drawing/2014/main" id="{5E148506-E6D9-B9ED-8F99-D9867E0F227E}"/>
              </a:ext>
            </a:extLst>
          </p:cNvPr>
          <p:cNvSpPr>
            <a:spLocks noGrp="1"/>
          </p:cNvSpPr>
          <p:nvPr>
            <p:ph type="body" sz="quarter" idx="10"/>
          </p:nvPr>
        </p:nvSpPr>
        <p:spPr>
          <a:xfrm>
            <a:off x="503870" y="4897026"/>
            <a:ext cx="4226417" cy="499711"/>
          </a:xfrm>
        </p:spPr>
        <p:txBody>
          <a:bodyPr/>
          <a:lstStyle/>
          <a:p>
            <a:endParaRPr lang="en-US" dirty="0"/>
          </a:p>
        </p:txBody>
      </p:sp>
      <p:sp>
        <p:nvSpPr>
          <p:cNvPr id="15" name="Copyright Placeholder" descr="{&quot;templafy&quot;:{&quot;id&quot;:&quot;ba9fff8e-a26f-4604-9418-39eec7243848&quot;}}">
            <a:extLst>
              <a:ext uri="{FF2B5EF4-FFF2-40B4-BE49-F238E27FC236}">
                <a16:creationId xmlns:a16="http://schemas.microsoft.com/office/drawing/2014/main" id="{76EF6016-41CF-716C-8FDC-37B4A48F41BB}"/>
              </a:ext>
            </a:extLst>
          </p:cNvPr>
          <p:cNvSpPr txBox="1">
            <a:spLocks/>
          </p:cNvSpPr>
          <p:nvPr/>
        </p:nvSpPr>
        <p:spPr>
          <a:xfrm>
            <a:off x="503870" y="6536751"/>
            <a:ext cx="10152956" cy="138498"/>
          </a:xfrm>
          <a:prstGeom prst="rect">
            <a:avLst/>
          </a:prstGeom>
          <a:solidFill>
            <a:schemeClr val="bg1"/>
          </a:solidFill>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buFont typeface="Arial" panose="020B0604020202020204" pitchFamily="34" charset="0"/>
              <a:buNone/>
            </a:pPr>
            <a:r>
              <a:rPr lang="en-US" sz="600" dirty="0">
                <a:latin typeface="72 Brand" panose="020B0504030603020204" pitchFamily="34" charset="0"/>
                <a:cs typeface="Arial" panose="020B0604020202020204" pitchFamily="34" charset="0"/>
              </a:rPr>
              <a:t>© </a:t>
            </a:r>
            <a:r>
              <a:rPr lang="en-GB" b="0" i="0" u="none" strike="noStrike" dirty="0">
                <a:solidFill>
                  <a:srgbClr val="212121"/>
                </a:solidFill>
                <a:effectLst/>
                <a:latin typeface="Calibri" panose="020F0502020204030204" pitchFamily="34" charset="0"/>
              </a:rPr>
              <a:t>2025 SAP SE or an SAP affiliate company. All rights reserved. See Legal Notice on</a:t>
            </a:r>
            <a:r>
              <a:rPr lang="en-GB" b="0" i="0" strike="noStrike" dirty="0">
                <a:effectLst/>
                <a:latin typeface="Calibri" panose="020F0502020204030204" pitchFamily="34" charset="0"/>
              </a:rPr>
              <a:t> </a:t>
            </a:r>
            <a:r>
              <a:rPr lang="en-GB" b="0" i="0" dirty="0">
                <a:effectLst/>
                <a:latin typeface="Calibri" panose="020F0502020204030204" pitchFamily="34" charset="0"/>
              </a:rPr>
              <a:t>www.sap.com/legal-notice</a:t>
            </a:r>
            <a:r>
              <a:rPr lang="en-GB" b="0" i="0" strike="noStrike" dirty="0">
                <a:effectLst/>
                <a:latin typeface="Calibri" panose="020F0502020204030204" pitchFamily="34" charset="0"/>
              </a:rPr>
              <a:t> for use terms</a:t>
            </a:r>
            <a:r>
              <a:rPr lang="en-GB" b="0" i="0" u="none" strike="noStrike" dirty="0">
                <a:solidFill>
                  <a:srgbClr val="212121"/>
                </a:solidFill>
                <a:effectLst/>
                <a:latin typeface="Calibri" panose="020F0502020204030204" pitchFamily="34" charset="0"/>
              </a:rPr>
              <a:t>, disclaimers, disclosures, or restrictions related to this material.</a:t>
            </a:r>
            <a:endParaRPr lang="en-US" sz="600" dirty="0">
              <a:latin typeface="72 Brand" panose="020B0504030603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DD7EEF50-3CE7-4E87-65BF-9C72EA305D1D}"/>
              </a:ext>
              <a:ext uri="{C183D7F6-B498-43B3-948B-1728B52AA6E4}">
                <adec:decorative xmlns:adec="http://schemas.microsoft.com/office/drawing/2017/decorative" val="1"/>
              </a:ext>
            </a:extLst>
          </p:cNvPr>
          <p:cNvSpPr/>
          <p:nvPr/>
        </p:nvSpPr>
        <p:spPr bwMode="gray">
          <a:xfrm>
            <a:off x="10252710" y="6423660"/>
            <a:ext cx="1939290" cy="434340"/>
          </a:xfrm>
          <a:prstGeom prst="rect">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u="none" strike="noStrike" kern="0" cap="none" spc="0" normalizeH="0" baseline="0" noProof="0" dirty="0" err="1">
              <a:ln>
                <a:noFill/>
              </a:ln>
              <a:effectLst/>
              <a:uLnTx/>
              <a:uFillTx/>
              <a:latin typeface="72 Brand" panose="020B0504030603020204" pitchFamily="34" charset="0"/>
              <a:ea typeface="Arial Unicode MS" pitchFamily="34" charset="-128"/>
              <a:cs typeface="Arial Unicode MS" pitchFamily="34" charset="-128"/>
            </a:endParaRPr>
          </a:p>
        </p:txBody>
      </p:sp>
    </p:spTree>
    <p:custDataLst>
      <p:custData r:id="rId1"/>
      <p:custData r:id="rId2"/>
    </p:custDataLst>
    <p:extLst>
      <p:ext uri="{BB962C8B-B14F-4D97-AF65-F5344CB8AC3E}">
        <p14:creationId xmlns:p14="http://schemas.microsoft.com/office/powerpoint/2010/main" val="21909430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True&quot; Source=&quot;Group 4&quot; Layer=&quot;Group 4&quot; /&gt;"/>
</p:tagLst>
</file>

<file path=ppt/tags/tag1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100 [5]&quot; Source=&quot;Harvey 100&quot; /&gt;"/>
</p:tagLst>
</file>

<file path=ppt/tags/tag10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5/100 [95]&quot; Source=&quot;Harvey 100&quot; /&gt;"/>
</p:tagLst>
</file>

<file path=ppt/tags/tag10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6/100 [96]&quot; Source=&quot;Harvey 100&quot; /&gt;"/>
</p:tagLst>
</file>

<file path=ppt/tags/tag10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7/100 [97]&quot; Source=&quot;Harvey 100&quot; /&gt;"/>
</p:tagLst>
</file>

<file path=ppt/tags/tag10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8/100 [98]&quot; Source=&quot;Harvey 100&quot; /&gt;"/>
</p:tagLst>
</file>

<file path=ppt/tags/tag10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9/100 [99]&quot; Source=&quot;Harvey 100&quot; /&gt;"/>
</p:tagLst>
</file>

<file path=ppt/tags/tag10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00/100 [100]&quot; Source=&quot;Harvey 100&quot; /&gt;"/>
</p:tagLst>
</file>

<file path=ppt/tags/tag10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0/8 [0]&quot; /&gt;"/>
</p:tagLst>
</file>

<file path=ppt/tags/tag10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1/8 [1]&quot; /&gt;"/>
</p:tagLst>
</file>

<file path=ppt/tags/tag10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2/8 [2]&quot; /&gt;"/>
</p:tagLst>
</file>

<file path=ppt/tags/tag10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3/8 [3]&quot; /&gt;"/>
</p:tagLst>
</file>

<file path=ppt/tags/tag1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100 [6]&quot; Source=&quot;Harvey 100&quot; /&gt;"/>
</p:tagLst>
</file>

<file path=ppt/tags/tag11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4/8 [4]&quot; /&gt;"/>
</p:tagLst>
</file>

<file path=ppt/tags/tag11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5/8 [5]&quot; /&gt;"/>
</p:tagLst>
</file>

<file path=ppt/tags/tag11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6/8 [6]&quot; /&gt;"/>
</p:tagLst>
</file>

<file path=ppt/tags/tag11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7/8 [7]&quot; /&gt;"/>
</p:tagLst>
</file>

<file path=ppt/tags/tag11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8/8 [8]&quot; /&gt;"/>
</p:tagLst>
</file>

<file path=ppt/tags/tag11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0/4 [0]&quot; /&gt;"/>
</p:tagLst>
</file>

<file path=ppt/tags/tag11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1/4 [1]&quot; /&gt;"/>
</p:tagLst>
</file>

<file path=ppt/tags/tag11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2/4 [2]&quot; /&gt;"/>
</p:tagLst>
</file>

<file path=ppt/tags/tag11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3/4 [3]&quot; /&gt;"/>
</p:tagLst>
</file>

<file path=ppt/tags/tag11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4/4 [4]&quot; /&gt;"/>
</p:tagLst>
</file>

<file path=ppt/tags/tag1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100 [7]&quot; Source=&quot;Harvey 100&quot; /&gt;"/>
</p:tagLst>
</file>

<file path=ppt/tags/tag12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0/3 [0]&quot; /&gt;"/>
</p:tagLst>
</file>

<file path=ppt/tags/tag12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1/3 [1]&quot; /&gt;"/>
</p:tagLst>
</file>

<file path=ppt/tags/tag12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2/3 [2]&quot; /&gt;"/>
</p:tagLst>
</file>

<file path=ppt/tags/tag12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3/3 [3]&quot; /&gt;"/>
</p:tagLst>
</file>

<file path=ppt/tags/tag124.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25.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7d5c76d3-9134-4cef-8841-1c9ac5f7fe04.jpeg"/>
</p:tagLst>
</file>

<file path=ppt/tags/tag126.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27.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28.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29.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100 [8]&quot; Source=&quot;Harvey 100&quot; /&gt;"/>
</p:tagLst>
</file>

<file path=ppt/tags/tag130.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31.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32.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33.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34.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35.xml><?xml version="1.0" encoding="utf-8"?>
<p:tagLst xmlns:a="http://schemas.openxmlformats.org/drawingml/2006/main" xmlns:r="http://schemas.openxmlformats.org/officeDocument/2006/relationships" xmlns:p="http://schemas.openxmlformats.org/presentationml/2006/main">
  <p:tag name="CONTAINEDIMAGEPATH" val="C:\Users\I847339\AppData\Local\Templafy\AddIns\PowerPointVsto\download.jpeg"/>
</p:tagLst>
</file>

<file path=ppt/tags/tag1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100 [9]&quot; Source=&quot;Harvey 100&quot; /&gt;"/>
</p:tagLst>
</file>

<file path=ppt/tags/tag1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0/100 [10]&quot; Source=&quot;Harvey 100&quot; /&gt;"/>
</p:tagLst>
</file>

<file path=ppt/tags/tag1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1/100 [11]&quot; Source=&quot;Harvey 100&quot; /&gt;"/>
</p:tagLst>
</file>

<file path=ppt/tags/tag1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2/100 [12]&quot; Source=&quot;Harvey 100&quot; /&gt;"/>
</p:tagLst>
</file>

<file path=ppt/tags/tag1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3/100 [13]&quot; Source=&quot;Harvey 100&quot; /&gt;"/>
</p:tagLst>
</file>

<file path=ppt/tags/tag1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4/100 [14]&quot; Source=&quot;Harvey 100&quot; /&gt;"/>
</p:tagLst>
</file>

<file path=ppt/tags/tag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True&quot; Source=&quot;Group 5&quot; Layer=&quot;Group 5&quot; /&gt;"/>
</p:tagLst>
</file>

<file path=ppt/tags/tag2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5/100 [15]&quot; Source=&quot;Harvey 100&quot; /&gt;"/>
</p:tagLst>
</file>

<file path=ppt/tags/tag2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6/100 [16]&quot; Source=&quot;Harvey 100&quot; /&gt;"/>
</p:tagLst>
</file>

<file path=ppt/tags/tag2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7/100 [17]&quot; Source=&quot;Harvey 100&quot; /&gt;"/>
</p:tagLst>
</file>

<file path=ppt/tags/tag2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8/100 [18]&quot; Source=&quot;Harvey 100&quot; /&gt;"/>
</p:tagLst>
</file>

<file path=ppt/tags/tag2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9/100 [19]&quot; Source=&quot;Harvey 100&quot; /&gt;"/>
</p:tagLst>
</file>

<file path=ppt/tags/tag2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0/100 [20]&quot; Source=&quot;Harvey 100&quot; /&gt;"/>
</p:tagLst>
</file>

<file path=ppt/tags/tag2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1/100 [21]&quot; Source=&quot;Harvey 100&quot; /&gt;"/>
</p:tagLst>
</file>

<file path=ppt/tags/tag2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2/100 [22]&quot; Source=&quot;Harvey 100&quot; /&gt;"/>
</p:tagLst>
</file>

<file path=ppt/tags/tag2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3/100 [23]&quot; Source=&quot;Harvey 100&quot; /&gt;"/>
</p:tagLst>
</file>

<file path=ppt/tags/tag2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4/100 [24]&quot; Source=&quot;Harvey 100&quot; /&gt;"/>
</p:tagLst>
</file>

<file path=ppt/tags/tag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True&quot; Source=&quot;Harvey 8&quot; Layer=&quot;Harvey 8&quot; /&gt;"/>
</p:tagLst>
</file>

<file path=ppt/tags/tag3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5/100 [25]&quot; Source=&quot;Harvey 100&quot; /&gt;"/>
</p:tagLst>
</file>

<file path=ppt/tags/tag3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6/100 [26]&quot; Source=&quot;Harvey 100&quot; /&gt;"/>
</p:tagLst>
</file>

<file path=ppt/tags/tag3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7/100 [27]&quot; Source=&quot;Harvey 100&quot; /&gt;"/>
</p:tagLst>
</file>

<file path=ppt/tags/tag3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8/100 [28]&quot; Source=&quot;Harvey 100&quot; /&gt;"/>
</p:tagLst>
</file>

<file path=ppt/tags/tag3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9/100 [29]&quot; Source=&quot;Harvey 100&quot; /&gt;"/>
</p:tagLst>
</file>

<file path=ppt/tags/tag3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0/100 [30]&quot; Source=&quot;Harvey 100&quot; /&gt;"/>
</p:tagLst>
</file>

<file path=ppt/tags/tag3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1/100 [31]&quot; Source=&quot;Harvey 100&quot; /&gt;"/>
</p:tagLst>
</file>

<file path=ppt/tags/tag3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2/100 [32]&quot; Source=&quot;Harvey 100&quot; /&gt;"/>
</p:tagLst>
</file>

<file path=ppt/tags/tag3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3/100 [33]&quot; Source=&quot;Harvey 100&quot; /&gt;"/>
</p:tagLst>
</file>

<file path=ppt/tags/tag3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4/100 [34]&quot; Source=&quot;Harvey 100&quot; /&gt;"/>
</p:tagLst>
</file>

<file path=ppt/tags/tag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d5f66dcd-7c8d-4661-849b-23a9587c15e3&quot; /&gt;"/>
  <p:tag name="SP_POWERSHAPE" val="&lt;PowerShapeTag ClassVersion=&quot;0&quot; GUID=&quot;81f1f80b-b882-418d-8bbb-9c38d8d27274&quot; IsConsolidated=&quot;False&quot; IsTopLevel=&quot;True&quot; Layer=&quot;Harvey 100&quot; Source=&quot;Harvey 100&quot; /&gt;"/>
</p:tagLst>
</file>

<file path=ppt/tags/tag4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5/100 [35]&quot; Source=&quot;Harvey 100&quot; /&gt;"/>
</p:tagLst>
</file>

<file path=ppt/tags/tag4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6/100 [36]&quot; Source=&quot;Harvey 100&quot; /&gt;"/>
</p:tagLst>
</file>

<file path=ppt/tags/tag4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7/100 [37]&quot; Source=&quot;Harvey 100&quot; /&gt;"/>
</p:tagLst>
</file>

<file path=ppt/tags/tag4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8/100 [38]&quot; Source=&quot;Harvey 100&quot; /&gt;"/>
</p:tagLst>
</file>

<file path=ppt/tags/tag4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9/100 [39]&quot; Source=&quot;Harvey 100&quot; /&gt;"/>
</p:tagLst>
</file>

<file path=ppt/tags/tag4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0/100 [40]&quot; Source=&quot;Harvey 100&quot; /&gt;"/>
</p:tagLst>
</file>

<file path=ppt/tags/tag4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1/100 [41]&quot; Source=&quot;Harvey 100&quot; /&gt;"/>
</p:tagLst>
</file>

<file path=ppt/tags/tag4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2/100 [42]&quot; Source=&quot;Harvey 100&quot; /&gt;"/>
</p:tagLst>
</file>

<file path=ppt/tags/tag4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3/100 [43]&quot; Source=&quot;Harvey 100&quot; /&gt;"/>
</p:tagLst>
</file>

<file path=ppt/tags/tag4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4/100 [44]&quot; Source=&quot;Harvey 100&quot; /&gt;"/>
</p:tagLst>
</file>

<file path=ppt/tags/tag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0/100 [0]&quot; Source=&quot;Harvey 100&quot; /&gt;"/>
</p:tagLst>
</file>

<file path=ppt/tags/tag5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5/100 [45]&quot; Source=&quot;Harvey 100&quot; /&gt;"/>
</p:tagLst>
</file>

<file path=ppt/tags/tag5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6/100 [46]&quot; Source=&quot;Harvey 100&quot; /&gt;"/>
</p:tagLst>
</file>

<file path=ppt/tags/tag5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7/100 [47]&quot; Source=&quot;Harvey 100&quot; /&gt;"/>
</p:tagLst>
</file>

<file path=ppt/tags/tag5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8/100 [48]&quot; Source=&quot;Harvey 100&quot; /&gt;"/>
</p:tagLst>
</file>

<file path=ppt/tags/tag5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9/100 [49]&quot; Source=&quot;Harvey 100&quot; /&gt;"/>
</p:tagLst>
</file>

<file path=ppt/tags/tag5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0/100 [50]&quot; Source=&quot;Harvey 100&quot; /&gt;"/>
</p:tagLst>
</file>

<file path=ppt/tags/tag5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1/100 [51]&quot; Source=&quot;Harvey 100&quot; /&gt;"/>
</p:tagLst>
</file>

<file path=ppt/tags/tag5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2/100 [52]&quot; Source=&quot;Harvey 100&quot; /&gt;"/>
</p:tagLst>
</file>

<file path=ppt/tags/tag5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3/100 [53]&quot; Source=&quot;Harvey 100&quot; /&gt;"/>
</p:tagLst>
</file>

<file path=ppt/tags/tag5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4/100 [54]&quot; Source=&quot;Harvey 100&quot; /&gt;"/>
</p:tagLst>
</file>

<file path=ppt/tags/tag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100 [1]&quot; Source=&quot;Harvey 100&quot; /&gt;"/>
</p:tagLst>
</file>

<file path=ppt/tags/tag6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5/100 [55]&quot; Source=&quot;Harvey 100&quot; /&gt;"/>
</p:tagLst>
</file>

<file path=ppt/tags/tag6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6/100 [56]&quot; Source=&quot;Harvey 100&quot; /&gt;"/>
</p:tagLst>
</file>

<file path=ppt/tags/tag6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7/100 [57]&quot; Source=&quot;Harvey 100&quot; /&gt;"/>
</p:tagLst>
</file>

<file path=ppt/tags/tag6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8/100 [58]&quot; Source=&quot;Harvey 100&quot; /&gt;"/>
</p:tagLst>
</file>

<file path=ppt/tags/tag6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9/100 [59]&quot; Source=&quot;Harvey 100&quot; /&gt;"/>
</p:tagLst>
</file>

<file path=ppt/tags/tag6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0/100 [60]&quot; Source=&quot;Harvey 100&quot; /&gt;"/>
</p:tagLst>
</file>

<file path=ppt/tags/tag6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1/100 [61]&quot; Source=&quot;Harvey 100&quot; /&gt;"/>
</p:tagLst>
</file>

<file path=ppt/tags/tag6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2/100 [62]&quot; Source=&quot;Harvey 100&quot; /&gt;"/>
</p:tagLst>
</file>

<file path=ppt/tags/tag6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3/100 [63]&quot; Source=&quot;Harvey 100&quot; /&gt;"/>
</p:tagLst>
</file>

<file path=ppt/tags/tag6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4/100 [64]&quot; Source=&quot;Harvey 100&quot; /&gt;"/>
</p:tagLst>
</file>

<file path=ppt/tags/tag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100 [2]&quot; Source=&quot;Harvey 100&quot; /&gt;"/>
</p:tagLst>
</file>

<file path=ppt/tags/tag7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5/100 [65]&quot; Source=&quot;Harvey 100&quot; /&gt;"/>
</p:tagLst>
</file>

<file path=ppt/tags/tag7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6/100 [66]&quot; Source=&quot;Harvey 100&quot; /&gt;"/>
</p:tagLst>
</file>

<file path=ppt/tags/tag7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7/100 [67]&quot; Source=&quot;Harvey 100&quot; /&gt;"/>
</p:tagLst>
</file>

<file path=ppt/tags/tag7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8/100 [68]&quot; Source=&quot;Harvey 100&quot; /&gt;"/>
</p:tagLst>
</file>

<file path=ppt/tags/tag7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9/100 [69]&quot; Source=&quot;Harvey 100&quot; /&gt;"/>
</p:tagLst>
</file>

<file path=ppt/tags/tag7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0/100 [70]&quot; Source=&quot;Harvey 100&quot; /&gt;"/>
</p:tagLst>
</file>

<file path=ppt/tags/tag7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1/100 [71]&quot; Source=&quot;Harvey 100&quot; /&gt;"/>
</p:tagLst>
</file>

<file path=ppt/tags/tag7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2/100 [72]&quot; Source=&quot;Harvey 100&quot; /&gt;"/>
</p:tagLst>
</file>

<file path=ppt/tags/tag7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3/100 [73]&quot; Source=&quot;Harvey 100&quot; /&gt;"/>
</p:tagLst>
</file>

<file path=ppt/tags/tag7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4/100 [74]&quot; Source=&quot;Harvey 100&quot; /&gt;"/>
</p:tagLst>
</file>

<file path=ppt/tags/tag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100 [3]&quot; Source=&quot;Harvey 100&quot; /&gt;"/>
</p:tagLst>
</file>

<file path=ppt/tags/tag8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5/100 [75]&quot; Source=&quot;Harvey 100&quot; /&gt;"/>
</p:tagLst>
</file>

<file path=ppt/tags/tag8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6/100 [76]&quot; Source=&quot;Harvey 100&quot; /&gt;"/>
</p:tagLst>
</file>

<file path=ppt/tags/tag8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7/100 [77]&quot; Source=&quot;Harvey 100&quot; /&gt;"/>
</p:tagLst>
</file>

<file path=ppt/tags/tag8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8/100 [78]&quot; Source=&quot;Harvey 100&quot; /&gt;"/>
</p:tagLst>
</file>

<file path=ppt/tags/tag8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9/100 [79]&quot; Source=&quot;Harvey 100&quot; /&gt;"/>
</p:tagLst>
</file>

<file path=ppt/tags/tag8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0/100 [80]&quot; Source=&quot;Harvey 100&quot; /&gt;"/>
</p:tagLst>
</file>

<file path=ppt/tags/tag8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1/100 [81]&quot; Source=&quot;Harvey 100&quot; /&gt;"/>
</p:tagLst>
</file>

<file path=ppt/tags/tag8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2/100 [82]&quot; Source=&quot;Harvey 100&quot; /&gt;"/>
</p:tagLst>
</file>

<file path=ppt/tags/tag8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3/100 [83]&quot; Source=&quot;Harvey 100&quot; /&gt;"/>
</p:tagLst>
</file>

<file path=ppt/tags/tag8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4/100 [84]&quot; Source=&quot;Harvey 100&quot; /&gt;"/>
</p:tagLst>
</file>

<file path=ppt/tags/tag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100 [4]&quot; Source=&quot;Harvey 100&quot; /&gt;"/>
</p:tagLst>
</file>

<file path=ppt/tags/tag9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5/100 [85]&quot; Source=&quot;Harvey 100&quot; /&gt;"/>
</p:tagLst>
</file>

<file path=ppt/tags/tag9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6/100 [86]&quot; Source=&quot;Harvey 100&quot; /&gt;"/>
</p:tagLst>
</file>

<file path=ppt/tags/tag9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7/100 [87]&quot; Source=&quot;Harvey 100&quot; /&gt;"/>
</p:tagLst>
</file>

<file path=ppt/tags/tag9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8/100 [88]&quot; Source=&quot;Harvey 100&quot; /&gt;"/>
</p:tagLst>
</file>

<file path=ppt/tags/tag9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9/100 [89]&quot; Source=&quot;Harvey 100&quot; /&gt;"/>
</p:tagLst>
</file>

<file path=ppt/tags/tag9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0/100 [90]&quot; Source=&quot;Harvey 100&quot; /&gt;"/>
</p:tagLst>
</file>

<file path=ppt/tags/tag9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1/100 [91]&quot; Source=&quot;Harvey 100&quot; /&gt;"/>
</p:tagLst>
</file>

<file path=ppt/tags/tag9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2/100 [92]&quot; Source=&quot;Harvey 100&quot; /&gt;"/>
</p:tagLst>
</file>

<file path=ppt/tags/tag9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3/100 [93]&quot; Source=&quot;Harvey 100&quot; /&gt;"/>
</p:tagLst>
</file>

<file path=ppt/tags/tag9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4/100 [94]&quot; Source=&quot;Harvey 100&quot; /&gt;"/>
</p:tagLst>
</file>

<file path=ppt/theme/theme1.xml><?xml version="1.0" encoding="utf-8"?>
<a:theme xmlns:a="http://schemas.openxmlformats.org/drawingml/2006/main" name="Office Theme">
  <a:themeElements>
    <a:clrScheme name="Custom 176">
      <a:dk1>
        <a:srgbClr val="000000"/>
      </a:dk1>
      <a:lt1>
        <a:srgbClr val="FFFFFF"/>
      </a:lt1>
      <a:dk2>
        <a:srgbClr val="A9B3BE"/>
      </a:dk2>
      <a:lt2>
        <a:srgbClr val="EAECEE"/>
      </a:lt2>
      <a:accent1>
        <a:srgbClr val="001449"/>
      </a:accent1>
      <a:accent2>
        <a:srgbClr val="002A86"/>
      </a:accent2>
      <a:accent3>
        <a:srgbClr val="0070F2"/>
      </a:accent3>
      <a:accent4>
        <a:srgbClr val="1B90FF"/>
      </a:accent4>
      <a:accent5>
        <a:srgbClr val="89D1FF"/>
      </a:accent5>
      <a:accent6>
        <a:srgbClr val="D1EFFF"/>
      </a:accent6>
      <a:hlink>
        <a:srgbClr val="1B90FF"/>
      </a:hlink>
      <a:folHlink>
        <a:srgbClr val="000000"/>
      </a:folHlink>
    </a:clrScheme>
    <a:fontScheme name="Intuitive Font Theme">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rtlCol="0" anchor="ctr"/>
      <a:lstStyle>
        <a:defPPr algn="ctr">
          <a:defRPr sz="1400" dirty="0" err="1" smtClean="0">
            <a:solidFill>
              <a:schemeClr val="accent1"/>
            </a:solidFill>
          </a:defRPr>
        </a:defPPr>
      </a:lstStyle>
      <a:style>
        <a:lnRef idx="2">
          <a:schemeClr val="accent1">
            <a:shade val="15000"/>
          </a:schemeClr>
        </a:lnRef>
        <a:fillRef idx="1">
          <a:schemeClr val="accent1"/>
        </a:fillRef>
        <a:effectRef idx="0">
          <a:schemeClr val="accent1"/>
        </a:effectRef>
        <a:fontRef idx="minor">
          <a:schemeClr val="lt1"/>
        </a:fontRef>
      </a:style>
    </a:spDef>
    <a:lnDef>
      <a:spPr>
        <a:ln w="1905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400" dirty="0" smtClean="0">
            <a:solidFill>
              <a:schemeClr val="accent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AP_Concur_Global_Business_Review">
  <a:themeElements>
    <a:clrScheme name="SAP_Brand_2023">
      <a:dk1>
        <a:srgbClr val="000000"/>
      </a:dk1>
      <a:lt1>
        <a:srgbClr val="FFFFFF"/>
      </a:lt1>
      <a:dk2>
        <a:srgbClr val="1990FE"/>
      </a:dk2>
      <a:lt2>
        <a:srgbClr val="88D0FF"/>
      </a:lt2>
      <a:accent1>
        <a:srgbClr val="F58A00"/>
      </a:accent1>
      <a:accent2>
        <a:srgbClr val="05ABA5"/>
      </a:accent2>
      <a:accent3>
        <a:srgbClr val="34A41C"/>
      </a:accent3>
      <a:accent4>
        <a:srgbClr val="F84F96"/>
      </a:accent4>
      <a:accent5>
        <a:srgbClr val="F21BEC"/>
      </a:accent5>
      <a:accent6>
        <a:srgbClr val="7758FF"/>
      </a:accent6>
      <a:hlink>
        <a:srgbClr val="006FF3"/>
      </a:hlink>
      <a:folHlink>
        <a:srgbClr val="002986"/>
      </a:folHlink>
    </a:clrScheme>
    <a:fontScheme name="Custom 1">
      <a:majorFont>
        <a:latin typeface="72 Black"/>
        <a:ea typeface=""/>
        <a:cs typeface=""/>
      </a:majorFont>
      <a:minorFont>
        <a:latin typeface="72 Light"/>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fontAlgn="base">
          <a:spcBef>
            <a:spcPct val="50000"/>
          </a:spcBef>
          <a:spcAft>
            <a:spcPct val="0"/>
          </a:spcAft>
          <a:buClr>
            <a:srgbClr val="F0AB00"/>
          </a:buClr>
          <a:buSzPct val="80000"/>
          <a:defRPr sz="1800" kern="0" dirty="0" err="1" smtClean="0">
            <a:latin typeface="72 Brand" panose="020B0504030603020204" pitchFamily="34" charset="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16" id="{6EE3CE7A-E618-354C-A911-C8B540FBF846}" vid="{D6A1CD9D-FAE1-404C-ADBB-39144CF6869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00BBCBCCCCA4D86B9AA8A5E93A5D4" ma:contentTypeVersion="18" ma:contentTypeDescription="Create a new document." ma:contentTypeScope="" ma:versionID="1242c6ea0e3ef8cbaa0e4d61103748f9">
  <xsd:schema xmlns:xsd="http://www.w3.org/2001/XMLSchema" xmlns:xs="http://www.w3.org/2001/XMLSchema" xmlns:p="http://schemas.microsoft.com/office/2006/metadata/properties" xmlns:ns2="b1ef42a0-3d8c-4421-95cd-2b2be49fa104" xmlns:ns3="c34a8fd0-3fd7-4052-bde9-c989cc39c884" targetNamespace="http://schemas.microsoft.com/office/2006/metadata/properties" ma:root="true" ma:fieldsID="0648a1a8ff9efb8e6b013f60e406aa02" ns2:_="" ns3:_="">
    <xsd:import namespace="b1ef42a0-3d8c-4421-95cd-2b2be49fa104"/>
    <xsd:import namespace="c34a8fd0-3fd7-4052-bde9-c989cc39c88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ef42a0-3d8c-4421-95cd-2b2be49fa1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34a8fd0-3fd7-4052-bde9-c989cc39c88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8af017fe-88b6-4684-b55f-2ffc1b63d31d}" ma:internalName="TaxCatchAll" ma:showField="CatchAllData" ma:web="c34a8fd0-3fd7-4052-bde9-c989cc39c88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1ef42a0-3d8c-4421-95cd-2b2be49fa104">
      <Terms xmlns="http://schemas.microsoft.com/office/infopath/2007/PartnerControls"/>
    </lcf76f155ced4ddcb4097134ff3c332f>
    <TaxCatchAll xmlns="c34a8fd0-3fd7-4052-bde9-c989cc39c884" xsi:nil="true"/>
    <SharedWithUsers xmlns="c34a8fd0-3fd7-4052-bde9-c989cc39c884">
      <UserInfo>
        <DisplayName>Hansen, Gitte</DisplayName>
        <AccountId>392</AccountId>
        <AccountType/>
      </UserInfo>
      <UserInfo>
        <DisplayName>Mahoney, Kyle</DisplayName>
        <AccountId>2633</AccountId>
        <AccountType/>
      </UserInfo>
      <UserInfo>
        <DisplayName>Klumpen, Sandra</DisplayName>
        <AccountId>135</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TemplafySlideFormConfiguration><![CDATA[{"formFields":[],"formDataEntries":[]}]]></TemplafySlideFormConfiguration>
</file>

<file path=customXml/item5.xml><?xml version="1.0" encoding="utf-8"?>
<TemplafySlideTemplateConfiguration><![CDATA[{"slideVersion":5,"isValidatorEnabled":false,"isLocked":false,"elementsMetadata":[],"slideId":"638315636863917782","enableDocumentContentUpdater":false,"version":"2.0"}]]></TemplafySlideTemplateConfiguration>
</file>

<file path=customXml/itemProps1.xml><?xml version="1.0" encoding="utf-8"?>
<ds:datastoreItem xmlns:ds="http://schemas.openxmlformats.org/officeDocument/2006/customXml" ds:itemID="{FE159B65-22C5-4E65-8A87-86F55E3672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ef42a0-3d8c-4421-95cd-2b2be49fa104"/>
    <ds:schemaRef ds:uri="c34a8fd0-3fd7-4052-bde9-c989cc39c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065F242-C355-4FF5-83B1-7321D86E50C4}">
  <ds:schemaRefs>
    <ds:schemaRef ds:uri="http://www.w3.org/XML/1998/namespace"/>
    <ds:schemaRef ds:uri="http://schemas.microsoft.com/office/2006/metadata/properties"/>
    <ds:schemaRef ds:uri="http://schemas.microsoft.com/office/2006/documentManagement/types"/>
    <ds:schemaRef ds:uri="http://schemas.microsoft.com/office/infopath/2007/PartnerControls"/>
    <ds:schemaRef ds:uri="c34a8fd0-3fd7-4052-bde9-c989cc39c884"/>
    <ds:schemaRef ds:uri="http://purl.org/dc/elements/1.1/"/>
    <ds:schemaRef ds:uri="http://schemas.openxmlformats.org/package/2006/metadata/core-properties"/>
    <ds:schemaRef ds:uri="b1ef42a0-3d8c-4421-95cd-2b2be49fa104"/>
    <ds:schemaRef ds:uri="http://purl.org/dc/dcmitype/"/>
    <ds:schemaRef ds:uri="http://purl.org/dc/terms/"/>
  </ds:schemaRefs>
</ds:datastoreItem>
</file>

<file path=customXml/itemProps3.xml><?xml version="1.0" encoding="utf-8"?>
<ds:datastoreItem xmlns:ds="http://schemas.openxmlformats.org/officeDocument/2006/customXml" ds:itemID="{ADEB9CB8-3C47-4F52-8B4E-2E12180C39D5}">
  <ds:schemaRefs>
    <ds:schemaRef ds:uri="http://schemas.microsoft.com/sharepoint/v3/contenttype/forms"/>
  </ds:schemaRefs>
</ds:datastoreItem>
</file>

<file path=customXml/itemProps4.xml><?xml version="1.0" encoding="utf-8"?>
<ds:datastoreItem xmlns:ds="http://schemas.openxmlformats.org/officeDocument/2006/customXml" ds:itemID="{54046E4F-E6B9-4BA2-AB13-226AA79BCBCE}">
  <ds:schemaRefs/>
</ds:datastoreItem>
</file>

<file path=customXml/itemProps5.xml><?xml version="1.0" encoding="utf-8"?>
<ds:datastoreItem xmlns:ds="http://schemas.openxmlformats.org/officeDocument/2006/customXml" ds:itemID="{61D2789A-23EA-4429-8FF8-98D018B031FF}">
  <ds:schemaRefs/>
</ds:datastoreItem>
</file>

<file path=docProps/app.xml><?xml version="1.0" encoding="utf-8"?>
<Properties xmlns="http://schemas.openxmlformats.org/officeDocument/2006/extended-properties" xmlns:vt="http://schemas.openxmlformats.org/officeDocument/2006/docPropsVTypes">
  <TotalTime>8844</TotalTime>
  <Words>131</Words>
  <Application>Microsoft Office PowerPoint</Application>
  <PresentationFormat>Widescreen</PresentationFormat>
  <Paragraphs>18</Paragraphs>
  <Slides>9</Slides>
  <Notes>0</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9</vt:i4>
      </vt:variant>
    </vt:vector>
  </HeadingPairs>
  <TitlesOfParts>
    <vt:vector size="24" baseType="lpstr">
      <vt:lpstr>72</vt:lpstr>
      <vt:lpstr>72 Brand</vt:lpstr>
      <vt:lpstr>72 Brand Black</vt:lpstr>
      <vt:lpstr>72 Brand Medium</vt:lpstr>
      <vt:lpstr>72 Light</vt:lpstr>
      <vt:lpstr>Arial</vt:lpstr>
      <vt:lpstr>Arial Bold</vt:lpstr>
      <vt:lpstr>Arial Unicode MS</vt:lpstr>
      <vt:lpstr>Calibri</vt:lpstr>
      <vt:lpstr>Courier New</vt:lpstr>
      <vt:lpstr>Symbol</vt:lpstr>
      <vt:lpstr>System Font Regular</vt:lpstr>
      <vt:lpstr>Wingdings</vt:lpstr>
      <vt:lpstr>Office Theme</vt:lpstr>
      <vt:lpstr>SAP_Concur_Global_Business_Review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Leopold</dc:creator>
  <cp:lastModifiedBy>Klumpen, Sandra</cp:lastModifiedBy>
  <cp:revision>5</cp:revision>
  <dcterms:created xsi:type="dcterms:W3CDTF">2022-11-30T19:35:42Z</dcterms:created>
  <dcterms:modified xsi:type="dcterms:W3CDTF">2025-04-14T13:05:10Z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0x010100BF000BBCBCCCCA4D86B9AA8A5E93A5D4</vt:lpwstr>
  </property>
  <property fmtid="{D5CDD505-2E9C-101B-9397-08002B2CF9AE}" pid="3" name="MediaServiceImageTags">
    <vt:lpwstr/>
  </property>
</Properties>
</file>